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 id="2147483710" r:id="rId4"/>
  </p:sldMasterIdLst>
  <p:notesMasterIdLst>
    <p:notesMasterId r:id="rId12"/>
  </p:notesMasterIdLst>
  <p:sldIdLst>
    <p:sldId id="257" r:id="rId5"/>
    <p:sldId id="258" r:id="rId6"/>
    <p:sldId id="259" r:id="rId7"/>
    <p:sldId id="261" r:id="rId8"/>
    <p:sldId id="262" r:id="rId9"/>
    <p:sldId id="263" r:id="rId10"/>
    <p:sldId id="264" r:id="rId11"/>
  </p:sldIdLst>
  <p:sldSz cx="16459200" cy="91440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5" d="100"/>
          <a:sy n="55" d="100"/>
        </p:scale>
        <p:origin x="-534" y="-96"/>
      </p:cViewPr>
      <p:guideLst>
        <p:guide orient="horz" pos="2880"/>
        <p:guide pos="5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C6F8C-5251-42CB-965B-76082BEEEDB2}" type="datetimeFigureOut">
              <a:rPr lang="en-US" smtClean="0"/>
              <a:t>1/23/2022</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039C0-F73E-417C-A3F5-E5E810F4487B}" type="slidenum">
              <a:rPr lang="en-US" smtClean="0"/>
              <a:t>‹#›</a:t>
            </a:fld>
            <a:endParaRPr lang="en-US"/>
          </a:p>
        </p:txBody>
      </p:sp>
    </p:spTree>
    <p:extLst>
      <p:ext uri="{BB962C8B-B14F-4D97-AF65-F5344CB8AC3E}">
        <p14:creationId xmlns:p14="http://schemas.microsoft.com/office/powerpoint/2010/main" val="2713849754"/>
      </p:ext>
    </p:extLst>
  </p:cSld>
  <p:clrMap bg1="lt1" tx1="dk1" bg2="lt2" tx2="dk2" accent1="accent1" accent2="accent2" accent3="accent3" accent4="accent4" accent5="accent5" accent6="accent6" hlink="hlink" folHlink="folHlink"/>
  <p:notesStyle>
    <a:lvl1pPr marL="0" algn="l" defTabSz="1463040" rtl="0" eaLnBrk="1" latinLnBrk="0" hangingPunct="1">
      <a:defRPr sz="1900" kern="1200">
        <a:solidFill>
          <a:schemeClr val="tx1"/>
        </a:solidFill>
        <a:latin typeface="+mn-lt"/>
        <a:ea typeface="+mn-ea"/>
        <a:cs typeface="+mn-cs"/>
      </a:defRPr>
    </a:lvl1pPr>
    <a:lvl2pPr marL="731520" algn="l" defTabSz="1463040" rtl="0" eaLnBrk="1" latinLnBrk="0" hangingPunct="1">
      <a:defRPr sz="1900" kern="1200">
        <a:solidFill>
          <a:schemeClr val="tx1"/>
        </a:solidFill>
        <a:latin typeface="+mn-lt"/>
        <a:ea typeface="+mn-ea"/>
        <a:cs typeface="+mn-cs"/>
      </a:defRPr>
    </a:lvl2pPr>
    <a:lvl3pPr marL="1463040" algn="l" defTabSz="1463040" rtl="0" eaLnBrk="1" latinLnBrk="0" hangingPunct="1">
      <a:defRPr sz="1900" kern="1200">
        <a:solidFill>
          <a:schemeClr val="tx1"/>
        </a:solidFill>
        <a:latin typeface="+mn-lt"/>
        <a:ea typeface="+mn-ea"/>
        <a:cs typeface="+mn-cs"/>
      </a:defRPr>
    </a:lvl3pPr>
    <a:lvl4pPr marL="2194560" algn="l" defTabSz="1463040" rtl="0" eaLnBrk="1" latinLnBrk="0" hangingPunct="1">
      <a:defRPr sz="1900" kern="1200">
        <a:solidFill>
          <a:schemeClr val="tx1"/>
        </a:solidFill>
        <a:latin typeface="+mn-lt"/>
        <a:ea typeface="+mn-ea"/>
        <a:cs typeface="+mn-cs"/>
      </a:defRPr>
    </a:lvl4pPr>
    <a:lvl5pPr marL="2926080" algn="l" defTabSz="1463040" rtl="0" eaLnBrk="1" latinLnBrk="0" hangingPunct="1">
      <a:defRPr sz="1900" kern="1200">
        <a:solidFill>
          <a:schemeClr val="tx1"/>
        </a:solidFill>
        <a:latin typeface="+mn-lt"/>
        <a:ea typeface="+mn-ea"/>
        <a:cs typeface="+mn-cs"/>
      </a:defRPr>
    </a:lvl5pPr>
    <a:lvl6pPr marL="3657600" algn="l" defTabSz="1463040" rtl="0" eaLnBrk="1" latinLnBrk="0" hangingPunct="1">
      <a:defRPr sz="1900" kern="1200">
        <a:solidFill>
          <a:schemeClr val="tx1"/>
        </a:solidFill>
        <a:latin typeface="+mn-lt"/>
        <a:ea typeface="+mn-ea"/>
        <a:cs typeface="+mn-cs"/>
      </a:defRPr>
    </a:lvl6pPr>
    <a:lvl7pPr marL="4389120" algn="l" defTabSz="1463040" rtl="0" eaLnBrk="1" latinLnBrk="0" hangingPunct="1">
      <a:defRPr sz="1900" kern="1200">
        <a:solidFill>
          <a:schemeClr val="tx1"/>
        </a:solidFill>
        <a:latin typeface="+mn-lt"/>
        <a:ea typeface="+mn-ea"/>
        <a:cs typeface="+mn-cs"/>
      </a:defRPr>
    </a:lvl7pPr>
    <a:lvl8pPr marL="5120640" algn="l" defTabSz="1463040" rtl="0" eaLnBrk="1" latinLnBrk="0" hangingPunct="1">
      <a:defRPr sz="1900" kern="1200">
        <a:solidFill>
          <a:schemeClr val="tx1"/>
        </a:solidFill>
        <a:latin typeface="+mn-lt"/>
        <a:ea typeface="+mn-ea"/>
        <a:cs typeface="+mn-cs"/>
      </a:defRPr>
    </a:lvl8pPr>
    <a:lvl9pPr marL="5852160" algn="l" defTabSz="1463040"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9A1F9A-DF5C-45B8-896E-FEC38FD1A1DF}" type="slidenum">
              <a:rPr lang="vi-VN" smtClean="0">
                <a:solidFill>
                  <a:prstClr val="black"/>
                </a:solidFill>
              </a:rPr>
              <a:pPr/>
              <a:t>1</a:t>
            </a:fld>
            <a:endParaRPr lang="vi-VN">
              <a:solidFill>
                <a:prstClr val="black"/>
              </a:solidFill>
            </a:endParaRPr>
          </a:p>
        </p:txBody>
      </p:sp>
    </p:spTree>
    <p:extLst>
      <p:ext uri="{BB962C8B-B14F-4D97-AF65-F5344CB8AC3E}">
        <p14:creationId xmlns:p14="http://schemas.microsoft.com/office/powerpoint/2010/main" val="294210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40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DBD506-B1F2-43E5-8177-D8B5AEE81DCA}"/>
              </a:ext>
            </a:extLst>
          </p:cNvPr>
          <p:cNvSpPr>
            <a:spLocks noGrp="1"/>
          </p:cNvSpPr>
          <p:nvPr>
            <p:ph type="ctrTitle"/>
          </p:nvPr>
        </p:nvSpPr>
        <p:spPr>
          <a:xfrm>
            <a:off x="2057400" y="1496484"/>
            <a:ext cx="12344400" cy="3183467"/>
          </a:xfrm>
        </p:spPr>
        <p:txBody>
          <a:bodyPr anchor="b"/>
          <a:lstStyle>
            <a:lvl1pPr algn="ctr">
              <a:defRPr sz="8100"/>
            </a:lvl1pPr>
          </a:lstStyle>
          <a:p>
            <a:r>
              <a:rPr lang="en-US"/>
              <a:t>Click to edit Master title style</a:t>
            </a:r>
          </a:p>
        </p:txBody>
      </p:sp>
      <p:sp>
        <p:nvSpPr>
          <p:cNvPr id="3" name="Subtitle 2">
            <a:extLst>
              <a:ext uri="{FF2B5EF4-FFF2-40B4-BE49-F238E27FC236}">
                <a16:creationId xmlns="" xmlns:a16="http://schemas.microsoft.com/office/drawing/2014/main" id="{27EBF739-FFBB-4524-981B-755E8B19F4AF}"/>
              </a:ext>
            </a:extLst>
          </p:cNvPr>
          <p:cNvSpPr>
            <a:spLocks noGrp="1"/>
          </p:cNvSpPr>
          <p:nvPr>
            <p:ph type="subTitle" idx="1"/>
          </p:nvPr>
        </p:nvSpPr>
        <p:spPr>
          <a:xfrm>
            <a:off x="2057400" y="4802717"/>
            <a:ext cx="12344400" cy="2207683"/>
          </a:xfrm>
        </p:spPr>
        <p:txBody>
          <a:bodyPr/>
          <a:lstStyle>
            <a:lvl1pPr marL="0" indent="0" algn="ctr">
              <a:buNone/>
              <a:defRPr sz="3200"/>
            </a:lvl1pPr>
            <a:lvl2pPr marL="614477" indent="0" algn="ctr">
              <a:buNone/>
              <a:defRPr sz="2700"/>
            </a:lvl2pPr>
            <a:lvl3pPr marL="1228954" indent="0" algn="ctr">
              <a:buNone/>
              <a:defRPr sz="2400"/>
            </a:lvl3pPr>
            <a:lvl4pPr marL="1843430" indent="0" algn="ctr">
              <a:buNone/>
              <a:defRPr sz="2200"/>
            </a:lvl4pPr>
            <a:lvl5pPr marL="2457907" indent="0" algn="ctr">
              <a:buNone/>
              <a:defRPr sz="2200"/>
            </a:lvl5pPr>
            <a:lvl6pPr marL="3072384" indent="0" algn="ctr">
              <a:buNone/>
              <a:defRPr sz="2200"/>
            </a:lvl6pPr>
            <a:lvl7pPr marL="3686861" indent="0" algn="ctr">
              <a:buNone/>
              <a:defRPr sz="2200"/>
            </a:lvl7pPr>
            <a:lvl8pPr marL="4301338" indent="0" algn="ctr">
              <a:buNone/>
              <a:defRPr sz="2200"/>
            </a:lvl8pPr>
            <a:lvl9pPr marL="4915814" indent="0" algn="ctr">
              <a:buNone/>
              <a:defRPr sz="2200"/>
            </a:lvl9pPr>
          </a:lstStyle>
          <a:p>
            <a:r>
              <a:rPr lang="en-US"/>
              <a:t>Click to edit Master subtitle style</a:t>
            </a:r>
          </a:p>
        </p:txBody>
      </p:sp>
      <p:sp>
        <p:nvSpPr>
          <p:cNvPr id="4" name="Date Placeholder 3">
            <a:extLst>
              <a:ext uri="{FF2B5EF4-FFF2-40B4-BE49-F238E27FC236}">
                <a16:creationId xmlns="" xmlns:a16="http://schemas.microsoft.com/office/drawing/2014/main" id="{E1FF90F7-0E62-4755-8D91-AF4CAEA6B6A5}"/>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CA9E2F-4B5A-40F1-B2A7-4AFAFEEE8E8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FC278B7-9AB0-4D94-AE69-8AD7668BFF4E}"/>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25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711327-CAFA-4162-BC2A-03C415B05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7127B90-7532-4D32-8E22-7B9230D5A3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DDB03F6-AECC-464B-8B1F-779079CCF360}"/>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B3811CB-7255-43D6-8695-5F54C2370ED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2D56C3E-B825-4C72-9FFB-BA05B54B45A1}"/>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1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EFF7190-05F0-4AF0-B1D4-6698973AB311}"/>
              </a:ext>
            </a:extLst>
          </p:cNvPr>
          <p:cNvSpPr>
            <a:spLocks noGrp="1"/>
          </p:cNvSpPr>
          <p:nvPr>
            <p:ph type="title" orient="vert"/>
          </p:nvPr>
        </p:nvSpPr>
        <p:spPr>
          <a:xfrm>
            <a:off x="11778615" y="486834"/>
            <a:ext cx="3549015" cy="774911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D6FE79F-804C-497D-9D20-1F3114E440D3}"/>
              </a:ext>
            </a:extLst>
          </p:cNvPr>
          <p:cNvSpPr>
            <a:spLocks noGrp="1"/>
          </p:cNvSpPr>
          <p:nvPr>
            <p:ph type="body" orient="vert" idx="1"/>
          </p:nvPr>
        </p:nvSpPr>
        <p:spPr>
          <a:xfrm>
            <a:off x="1131570" y="486834"/>
            <a:ext cx="10441305"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BF7E641-362B-4937-9F2C-DDBB7A977C03}"/>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54121C8-2556-4E7B-B101-BB265EFEC5B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E3912C3-F711-46E6-807E-272A88D0CD32}"/>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274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496485"/>
            <a:ext cx="12344400" cy="3183467"/>
          </a:xfrm>
        </p:spPr>
        <p:txBody>
          <a:bodyPr anchor="b"/>
          <a:lstStyle>
            <a:lvl1pPr algn="ctr">
              <a:defRPr sz="8200"/>
            </a:lvl1pPr>
          </a:lstStyle>
          <a:p>
            <a:r>
              <a:rPr lang="en-US"/>
              <a:t>Click to edit Master title style</a:t>
            </a:r>
            <a:endParaRPr lang="en-US" dirty="0"/>
          </a:p>
        </p:txBody>
      </p:sp>
      <p:sp>
        <p:nvSpPr>
          <p:cNvPr id="3" name="Subtitle 2"/>
          <p:cNvSpPr>
            <a:spLocks noGrp="1"/>
          </p:cNvSpPr>
          <p:nvPr>
            <p:ph type="subTitle" idx="1"/>
          </p:nvPr>
        </p:nvSpPr>
        <p:spPr>
          <a:xfrm>
            <a:off x="2057400" y="4802717"/>
            <a:ext cx="12344400" cy="2207683"/>
          </a:xfrm>
        </p:spPr>
        <p:txBody>
          <a:bodyPr/>
          <a:lstStyle>
            <a:lvl1pPr marL="0" indent="0" algn="ctr">
              <a:buNone/>
              <a:defRPr sz="3200"/>
            </a:lvl1pPr>
            <a:lvl2pPr marL="613580" indent="0" algn="ctr">
              <a:buNone/>
              <a:defRPr sz="2700"/>
            </a:lvl2pPr>
            <a:lvl3pPr marL="1227158" indent="0" algn="ctr">
              <a:buNone/>
              <a:defRPr sz="2400"/>
            </a:lvl3pPr>
            <a:lvl4pPr marL="1840720" indent="0" algn="ctr">
              <a:buNone/>
              <a:defRPr sz="2200"/>
            </a:lvl4pPr>
            <a:lvl5pPr marL="2454289" indent="0" algn="ctr">
              <a:buNone/>
              <a:defRPr sz="2200"/>
            </a:lvl5pPr>
            <a:lvl6pPr marL="3067868" indent="0" algn="ctr">
              <a:buNone/>
              <a:defRPr sz="2200"/>
            </a:lvl6pPr>
            <a:lvl7pPr marL="3681442" indent="0" algn="ctr">
              <a:buNone/>
              <a:defRPr sz="2200"/>
            </a:lvl7pPr>
            <a:lvl8pPr marL="4295007" indent="0" algn="ctr">
              <a:buNone/>
              <a:defRPr sz="2200"/>
            </a:lvl8pPr>
            <a:lvl9pPr marL="4908581"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1900" noProof="1"/>
            </a:lvl1pPr>
          </a:lstStyle>
          <a:p>
            <a:pPr>
              <a:defRPr/>
            </a:pPr>
            <a:endParaRPr lang="en-US"/>
          </a:p>
        </p:txBody>
      </p:sp>
      <p:sp>
        <p:nvSpPr>
          <p:cNvPr id="5" name="Footer Placeholder 4"/>
          <p:cNvSpPr>
            <a:spLocks noGrp="1"/>
          </p:cNvSpPr>
          <p:nvPr>
            <p:ph type="ftr" sz="quarter" idx="11"/>
          </p:nvPr>
        </p:nvSpPr>
        <p:spPr/>
        <p:txBody>
          <a:bodyPr/>
          <a:lstStyle>
            <a:lvl1pPr>
              <a:defRPr sz="1900" noProof="1"/>
            </a:lvl1pPr>
          </a:lstStyle>
          <a:p>
            <a:pPr>
              <a:defRPr/>
            </a:pPr>
            <a:endParaRPr lang="en-US"/>
          </a:p>
        </p:txBody>
      </p:sp>
      <p:sp>
        <p:nvSpPr>
          <p:cNvPr id="6" name="Slide Number Placeholder 5"/>
          <p:cNvSpPr>
            <a:spLocks noGrp="1"/>
          </p:cNvSpPr>
          <p:nvPr>
            <p:ph type="sldNum" sz="quarter" idx="12"/>
          </p:nvPr>
        </p:nvSpPr>
        <p:spPr/>
        <p:txBody>
          <a:bodyPr/>
          <a:lstStyle>
            <a:lvl1pPr>
              <a:defRPr sz="1900" noProof="1" smtClean="0"/>
            </a:lvl1pPr>
          </a:lstStyle>
          <a:p>
            <a:pPr>
              <a:defRPr/>
            </a:pPr>
            <a:fld id="{EBDE2158-F121-43A7-9E64-F252A51EFBA8}" type="slidenum">
              <a:rPr altLang="en-US"/>
              <a:pPr>
                <a:defRPr/>
              </a:pPr>
              <a:t>‹#›</a:t>
            </a:fld>
            <a:endParaRPr lang="en-US" altLang="en-US"/>
          </a:p>
        </p:txBody>
      </p:sp>
    </p:spTree>
    <p:extLst>
      <p:ext uri="{BB962C8B-B14F-4D97-AF65-F5344CB8AC3E}">
        <p14:creationId xmlns:p14="http://schemas.microsoft.com/office/powerpoint/2010/main" val="312434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900" noProof="1"/>
            </a:lvl1pPr>
          </a:lstStyle>
          <a:p>
            <a:pPr>
              <a:defRPr/>
            </a:pPr>
            <a:endParaRPr lang="en-US"/>
          </a:p>
        </p:txBody>
      </p:sp>
      <p:sp>
        <p:nvSpPr>
          <p:cNvPr id="5" name="Footer Placeholder 4"/>
          <p:cNvSpPr>
            <a:spLocks noGrp="1"/>
          </p:cNvSpPr>
          <p:nvPr>
            <p:ph type="ftr" sz="quarter" idx="11"/>
          </p:nvPr>
        </p:nvSpPr>
        <p:spPr/>
        <p:txBody>
          <a:bodyPr/>
          <a:lstStyle>
            <a:lvl1pPr>
              <a:defRPr sz="1900" noProof="1"/>
            </a:lvl1pPr>
          </a:lstStyle>
          <a:p>
            <a:pPr>
              <a:defRPr/>
            </a:pPr>
            <a:endParaRPr lang="en-US"/>
          </a:p>
        </p:txBody>
      </p:sp>
      <p:sp>
        <p:nvSpPr>
          <p:cNvPr id="6" name="Slide Number Placeholder 5"/>
          <p:cNvSpPr>
            <a:spLocks noGrp="1"/>
          </p:cNvSpPr>
          <p:nvPr>
            <p:ph type="sldNum" sz="quarter" idx="12"/>
          </p:nvPr>
        </p:nvSpPr>
        <p:spPr/>
        <p:txBody>
          <a:bodyPr/>
          <a:lstStyle>
            <a:lvl1pPr>
              <a:defRPr sz="1900" noProof="1" smtClean="0"/>
            </a:lvl1pPr>
          </a:lstStyle>
          <a:p>
            <a:pPr>
              <a:defRPr/>
            </a:pPr>
            <a:fld id="{CB65433E-1488-4A78-809A-3B5BF33DD1A9}" type="slidenum">
              <a:rPr altLang="en-US"/>
              <a:pPr>
                <a:defRPr/>
              </a:pPr>
              <a:t>‹#›</a:t>
            </a:fld>
            <a:endParaRPr lang="en-US" altLang="en-US"/>
          </a:p>
        </p:txBody>
      </p:sp>
    </p:spTree>
    <p:extLst>
      <p:ext uri="{BB962C8B-B14F-4D97-AF65-F5344CB8AC3E}">
        <p14:creationId xmlns:p14="http://schemas.microsoft.com/office/powerpoint/2010/main" val="1084903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2998" y="2279685"/>
            <a:ext cx="14196060" cy="3803649"/>
          </a:xfrm>
        </p:spPr>
        <p:txBody>
          <a:bodyPr anchor="b"/>
          <a:lstStyle>
            <a:lvl1pPr>
              <a:defRPr sz="8200"/>
            </a:lvl1pPr>
          </a:lstStyle>
          <a:p>
            <a:r>
              <a:rPr lang="en-US"/>
              <a:t>Click to edit Master title style</a:t>
            </a:r>
            <a:endParaRPr lang="en-US" dirty="0"/>
          </a:p>
        </p:txBody>
      </p:sp>
      <p:sp>
        <p:nvSpPr>
          <p:cNvPr id="3" name="Text Placeholder 2"/>
          <p:cNvSpPr>
            <a:spLocks noGrp="1"/>
          </p:cNvSpPr>
          <p:nvPr>
            <p:ph type="body" idx="1"/>
          </p:nvPr>
        </p:nvSpPr>
        <p:spPr>
          <a:xfrm>
            <a:off x="1122998" y="6119318"/>
            <a:ext cx="14196060" cy="2000249"/>
          </a:xfrm>
        </p:spPr>
        <p:txBody>
          <a:bodyPr/>
          <a:lstStyle>
            <a:lvl1pPr marL="0" indent="0">
              <a:buNone/>
              <a:defRPr sz="3200">
                <a:solidFill>
                  <a:schemeClr val="tx1">
                    <a:tint val="75000"/>
                  </a:schemeClr>
                </a:solidFill>
              </a:defRPr>
            </a:lvl1pPr>
            <a:lvl2pPr marL="613580" indent="0">
              <a:buNone/>
              <a:defRPr sz="2700">
                <a:solidFill>
                  <a:schemeClr val="tx1">
                    <a:tint val="75000"/>
                  </a:schemeClr>
                </a:solidFill>
              </a:defRPr>
            </a:lvl2pPr>
            <a:lvl3pPr marL="1227158" indent="0">
              <a:buNone/>
              <a:defRPr sz="2400">
                <a:solidFill>
                  <a:schemeClr val="tx1">
                    <a:tint val="75000"/>
                  </a:schemeClr>
                </a:solidFill>
              </a:defRPr>
            </a:lvl3pPr>
            <a:lvl4pPr marL="1840720" indent="0">
              <a:buNone/>
              <a:defRPr sz="2200">
                <a:solidFill>
                  <a:schemeClr val="tx1">
                    <a:tint val="75000"/>
                  </a:schemeClr>
                </a:solidFill>
              </a:defRPr>
            </a:lvl4pPr>
            <a:lvl5pPr marL="2454289" indent="0">
              <a:buNone/>
              <a:defRPr sz="2200">
                <a:solidFill>
                  <a:schemeClr val="tx1">
                    <a:tint val="75000"/>
                  </a:schemeClr>
                </a:solidFill>
              </a:defRPr>
            </a:lvl5pPr>
            <a:lvl6pPr marL="3067868" indent="0">
              <a:buNone/>
              <a:defRPr sz="2200">
                <a:solidFill>
                  <a:schemeClr val="tx1">
                    <a:tint val="75000"/>
                  </a:schemeClr>
                </a:solidFill>
              </a:defRPr>
            </a:lvl6pPr>
            <a:lvl7pPr marL="3681442" indent="0">
              <a:buNone/>
              <a:defRPr sz="2200">
                <a:solidFill>
                  <a:schemeClr val="tx1">
                    <a:tint val="75000"/>
                  </a:schemeClr>
                </a:solidFill>
              </a:defRPr>
            </a:lvl7pPr>
            <a:lvl8pPr marL="4295007" indent="0">
              <a:buNone/>
              <a:defRPr sz="2200">
                <a:solidFill>
                  <a:schemeClr val="tx1">
                    <a:tint val="75000"/>
                  </a:schemeClr>
                </a:solidFill>
              </a:defRPr>
            </a:lvl8pPr>
            <a:lvl9pPr marL="4908581" indent="0">
              <a:buNone/>
              <a:defRPr sz="2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900" noProof="1"/>
            </a:lvl1pPr>
          </a:lstStyle>
          <a:p>
            <a:pPr>
              <a:defRPr/>
            </a:pPr>
            <a:endParaRPr lang="en-US"/>
          </a:p>
        </p:txBody>
      </p:sp>
      <p:sp>
        <p:nvSpPr>
          <p:cNvPr id="5" name="Footer Placeholder 4"/>
          <p:cNvSpPr>
            <a:spLocks noGrp="1"/>
          </p:cNvSpPr>
          <p:nvPr>
            <p:ph type="ftr" sz="quarter" idx="11"/>
          </p:nvPr>
        </p:nvSpPr>
        <p:spPr/>
        <p:txBody>
          <a:bodyPr/>
          <a:lstStyle>
            <a:lvl1pPr>
              <a:defRPr sz="1900" noProof="1"/>
            </a:lvl1pPr>
          </a:lstStyle>
          <a:p>
            <a:pPr>
              <a:defRPr/>
            </a:pPr>
            <a:endParaRPr lang="en-US"/>
          </a:p>
        </p:txBody>
      </p:sp>
      <p:sp>
        <p:nvSpPr>
          <p:cNvPr id="6" name="Slide Number Placeholder 5"/>
          <p:cNvSpPr>
            <a:spLocks noGrp="1"/>
          </p:cNvSpPr>
          <p:nvPr>
            <p:ph type="sldNum" sz="quarter" idx="12"/>
          </p:nvPr>
        </p:nvSpPr>
        <p:spPr/>
        <p:txBody>
          <a:bodyPr/>
          <a:lstStyle>
            <a:lvl1pPr>
              <a:defRPr sz="1900" noProof="1" smtClean="0"/>
            </a:lvl1pPr>
          </a:lstStyle>
          <a:p>
            <a:pPr>
              <a:defRPr/>
            </a:pPr>
            <a:fld id="{38BA162D-243E-48E1-8D49-7358B3CC130B}" type="slidenum">
              <a:rPr altLang="en-US"/>
              <a:pPr>
                <a:defRPr/>
              </a:pPr>
              <a:t>‹#›</a:t>
            </a:fld>
            <a:endParaRPr lang="en-US" altLang="en-US"/>
          </a:p>
        </p:txBody>
      </p:sp>
    </p:spTree>
    <p:extLst>
      <p:ext uri="{BB962C8B-B14F-4D97-AF65-F5344CB8AC3E}">
        <p14:creationId xmlns:p14="http://schemas.microsoft.com/office/powerpoint/2010/main" val="360152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1570" y="2434167"/>
            <a:ext cx="699516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332470" y="2434167"/>
            <a:ext cx="699516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z="1900" noProof="1"/>
            </a:lvl1pPr>
          </a:lstStyle>
          <a:p>
            <a:pPr>
              <a:defRPr/>
            </a:pPr>
            <a:endParaRPr lang="en-US"/>
          </a:p>
        </p:txBody>
      </p:sp>
      <p:sp>
        <p:nvSpPr>
          <p:cNvPr id="6" name="Footer Placeholder 5"/>
          <p:cNvSpPr>
            <a:spLocks noGrp="1"/>
          </p:cNvSpPr>
          <p:nvPr>
            <p:ph type="ftr" sz="quarter" idx="11"/>
          </p:nvPr>
        </p:nvSpPr>
        <p:spPr/>
        <p:txBody>
          <a:bodyPr/>
          <a:lstStyle>
            <a:lvl1pPr>
              <a:defRPr sz="1900" noProof="1"/>
            </a:lvl1pPr>
          </a:lstStyle>
          <a:p>
            <a:pPr>
              <a:defRPr/>
            </a:pPr>
            <a:endParaRPr lang="en-US"/>
          </a:p>
        </p:txBody>
      </p:sp>
      <p:sp>
        <p:nvSpPr>
          <p:cNvPr id="7" name="Slide Number Placeholder 6"/>
          <p:cNvSpPr>
            <a:spLocks noGrp="1"/>
          </p:cNvSpPr>
          <p:nvPr>
            <p:ph type="sldNum" sz="quarter" idx="12"/>
          </p:nvPr>
        </p:nvSpPr>
        <p:spPr/>
        <p:txBody>
          <a:bodyPr/>
          <a:lstStyle>
            <a:lvl1pPr>
              <a:defRPr sz="1900" noProof="1" smtClean="0"/>
            </a:lvl1pPr>
          </a:lstStyle>
          <a:p>
            <a:pPr>
              <a:defRPr/>
            </a:pPr>
            <a:fld id="{E2C9DFDE-D9CF-4E7B-95EA-FD57C333ABDF}" type="slidenum">
              <a:rPr altLang="en-US"/>
              <a:pPr>
                <a:defRPr/>
              </a:pPr>
              <a:t>‹#›</a:t>
            </a:fld>
            <a:endParaRPr lang="en-US" altLang="en-US"/>
          </a:p>
        </p:txBody>
      </p:sp>
    </p:spTree>
    <p:extLst>
      <p:ext uri="{BB962C8B-B14F-4D97-AF65-F5344CB8AC3E}">
        <p14:creationId xmlns:p14="http://schemas.microsoft.com/office/powerpoint/2010/main" val="25035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33714" y="486868"/>
            <a:ext cx="141960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33716" y="2241552"/>
            <a:ext cx="6963012" cy="1098549"/>
          </a:xfrm>
        </p:spPr>
        <p:txBody>
          <a:bodyPr anchor="b"/>
          <a:lstStyle>
            <a:lvl1pPr marL="0" indent="0">
              <a:buNone/>
              <a:defRPr sz="3200" b="1"/>
            </a:lvl1pPr>
            <a:lvl2pPr marL="613580" indent="0">
              <a:buNone/>
              <a:defRPr sz="2700" b="1"/>
            </a:lvl2pPr>
            <a:lvl3pPr marL="1227158" indent="0">
              <a:buNone/>
              <a:defRPr sz="2400" b="1"/>
            </a:lvl3pPr>
            <a:lvl4pPr marL="1840720" indent="0">
              <a:buNone/>
              <a:defRPr sz="2200" b="1"/>
            </a:lvl4pPr>
            <a:lvl5pPr marL="2454289" indent="0">
              <a:buNone/>
              <a:defRPr sz="2200" b="1"/>
            </a:lvl5pPr>
            <a:lvl6pPr marL="3067868" indent="0">
              <a:buNone/>
              <a:defRPr sz="2200" b="1"/>
            </a:lvl6pPr>
            <a:lvl7pPr marL="3681442" indent="0">
              <a:buNone/>
              <a:defRPr sz="2200" b="1"/>
            </a:lvl7pPr>
            <a:lvl8pPr marL="4295007" indent="0">
              <a:buNone/>
              <a:defRPr sz="2200" b="1"/>
            </a:lvl8pPr>
            <a:lvl9pPr marL="4908581" indent="0">
              <a:buNone/>
              <a:defRPr sz="2200" b="1"/>
            </a:lvl9pPr>
          </a:lstStyle>
          <a:p>
            <a:pPr lvl="0"/>
            <a:r>
              <a:rPr lang="en-US"/>
              <a:t>Edit Master text styles</a:t>
            </a:r>
          </a:p>
        </p:txBody>
      </p:sp>
      <p:sp>
        <p:nvSpPr>
          <p:cNvPr id="4" name="Content Placeholder 3"/>
          <p:cNvSpPr>
            <a:spLocks noGrp="1"/>
          </p:cNvSpPr>
          <p:nvPr>
            <p:ph sz="half" idx="2"/>
          </p:nvPr>
        </p:nvSpPr>
        <p:spPr>
          <a:xfrm>
            <a:off x="1133716" y="3340100"/>
            <a:ext cx="6963012"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332473" y="2241552"/>
            <a:ext cx="6997304" cy="1098549"/>
          </a:xfrm>
        </p:spPr>
        <p:txBody>
          <a:bodyPr anchor="b"/>
          <a:lstStyle>
            <a:lvl1pPr marL="0" indent="0">
              <a:buNone/>
              <a:defRPr sz="3200" b="1"/>
            </a:lvl1pPr>
            <a:lvl2pPr marL="613580" indent="0">
              <a:buNone/>
              <a:defRPr sz="2700" b="1"/>
            </a:lvl2pPr>
            <a:lvl3pPr marL="1227158" indent="0">
              <a:buNone/>
              <a:defRPr sz="2400" b="1"/>
            </a:lvl3pPr>
            <a:lvl4pPr marL="1840720" indent="0">
              <a:buNone/>
              <a:defRPr sz="2200" b="1"/>
            </a:lvl4pPr>
            <a:lvl5pPr marL="2454289" indent="0">
              <a:buNone/>
              <a:defRPr sz="2200" b="1"/>
            </a:lvl5pPr>
            <a:lvl6pPr marL="3067868" indent="0">
              <a:buNone/>
              <a:defRPr sz="2200" b="1"/>
            </a:lvl6pPr>
            <a:lvl7pPr marL="3681442" indent="0">
              <a:buNone/>
              <a:defRPr sz="2200" b="1"/>
            </a:lvl7pPr>
            <a:lvl8pPr marL="4295007" indent="0">
              <a:buNone/>
              <a:defRPr sz="2200" b="1"/>
            </a:lvl8pPr>
            <a:lvl9pPr marL="4908581" indent="0">
              <a:buNone/>
              <a:defRPr sz="2200" b="1"/>
            </a:lvl9pPr>
          </a:lstStyle>
          <a:p>
            <a:pPr lvl="0"/>
            <a:r>
              <a:rPr lang="en-US"/>
              <a:t>Edit Master text styles</a:t>
            </a:r>
          </a:p>
        </p:txBody>
      </p:sp>
      <p:sp>
        <p:nvSpPr>
          <p:cNvPr id="6" name="Content Placeholder 5"/>
          <p:cNvSpPr>
            <a:spLocks noGrp="1"/>
          </p:cNvSpPr>
          <p:nvPr>
            <p:ph sz="quarter" idx="4"/>
          </p:nvPr>
        </p:nvSpPr>
        <p:spPr>
          <a:xfrm>
            <a:off x="8332473" y="3340100"/>
            <a:ext cx="6997304"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sz="1900" noProof="1"/>
            </a:lvl1pPr>
          </a:lstStyle>
          <a:p>
            <a:pPr>
              <a:defRPr/>
            </a:pPr>
            <a:endParaRPr lang="en-US"/>
          </a:p>
        </p:txBody>
      </p:sp>
      <p:sp>
        <p:nvSpPr>
          <p:cNvPr id="8" name="Footer Placeholder 7"/>
          <p:cNvSpPr>
            <a:spLocks noGrp="1"/>
          </p:cNvSpPr>
          <p:nvPr>
            <p:ph type="ftr" sz="quarter" idx="11"/>
          </p:nvPr>
        </p:nvSpPr>
        <p:spPr/>
        <p:txBody>
          <a:bodyPr/>
          <a:lstStyle>
            <a:lvl1pPr>
              <a:defRPr sz="1900" noProof="1"/>
            </a:lvl1pPr>
          </a:lstStyle>
          <a:p>
            <a:pPr>
              <a:defRPr/>
            </a:pPr>
            <a:endParaRPr lang="en-US"/>
          </a:p>
        </p:txBody>
      </p:sp>
      <p:sp>
        <p:nvSpPr>
          <p:cNvPr id="9" name="Slide Number Placeholder 8"/>
          <p:cNvSpPr>
            <a:spLocks noGrp="1"/>
          </p:cNvSpPr>
          <p:nvPr>
            <p:ph type="sldNum" sz="quarter" idx="12"/>
          </p:nvPr>
        </p:nvSpPr>
        <p:spPr/>
        <p:txBody>
          <a:bodyPr/>
          <a:lstStyle>
            <a:lvl1pPr>
              <a:defRPr sz="1900" noProof="1" smtClean="0"/>
            </a:lvl1pPr>
          </a:lstStyle>
          <a:p>
            <a:pPr>
              <a:defRPr/>
            </a:pPr>
            <a:fld id="{058C013F-1CB5-4AC8-BD06-94AE1C0614CF}" type="slidenum">
              <a:rPr altLang="en-US"/>
              <a:pPr>
                <a:defRPr/>
              </a:pPr>
              <a:t>‹#›</a:t>
            </a:fld>
            <a:endParaRPr lang="en-US" altLang="en-US"/>
          </a:p>
        </p:txBody>
      </p:sp>
    </p:spTree>
    <p:extLst>
      <p:ext uri="{BB962C8B-B14F-4D97-AF65-F5344CB8AC3E}">
        <p14:creationId xmlns:p14="http://schemas.microsoft.com/office/powerpoint/2010/main" val="2988810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1900" noProof="1"/>
            </a:lvl1pPr>
          </a:lstStyle>
          <a:p>
            <a:pPr>
              <a:defRPr/>
            </a:pPr>
            <a:endParaRPr lang="en-US"/>
          </a:p>
        </p:txBody>
      </p:sp>
      <p:sp>
        <p:nvSpPr>
          <p:cNvPr id="4" name="Footer Placeholder 3"/>
          <p:cNvSpPr>
            <a:spLocks noGrp="1"/>
          </p:cNvSpPr>
          <p:nvPr>
            <p:ph type="ftr" sz="quarter" idx="11"/>
          </p:nvPr>
        </p:nvSpPr>
        <p:spPr/>
        <p:txBody>
          <a:bodyPr/>
          <a:lstStyle>
            <a:lvl1pPr>
              <a:defRPr sz="1900" noProof="1"/>
            </a:lvl1pPr>
          </a:lstStyle>
          <a:p>
            <a:pPr>
              <a:defRPr/>
            </a:pPr>
            <a:endParaRPr lang="en-US"/>
          </a:p>
        </p:txBody>
      </p:sp>
      <p:sp>
        <p:nvSpPr>
          <p:cNvPr id="5" name="Slide Number Placeholder 4"/>
          <p:cNvSpPr>
            <a:spLocks noGrp="1"/>
          </p:cNvSpPr>
          <p:nvPr>
            <p:ph type="sldNum" sz="quarter" idx="12"/>
          </p:nvPr>
        </p:nvSpPr>
        <p:spPr/>
        <p:txBody>
          <a:bodyPr/>
          <a:lstStyle>
            <a:lvl1pPr>
              <a:defRPr sz="1900" noProof="1" smtClean="0"/>
            </a:lvl1pPr>
          </a:lstStyle>
          <a:p>
            <a:pPr>
              <a:defRPr/>
            </a:pPr>
            <a:fld id="{4CEAEB10-F0B5-41CB-BB2D-14E6D77866B5}" type="slidenum">
              <a:rPr altLang="en-US"/>
              <a:pPr>
                <a:defRPr/>
              </a:pPr>
              <a:t>‹#›</a:t>
            </a:fld>
            <a:endParaRPr lang="en-US" altLang="en-US"/>
          </a:p>
        </p:txBody>
      </p:sp>
    </p:spTree>
    <p:extLst>
      <p:ext uri="{BB962C8B-B14F-4D97-AF65-F5344CB8AC3E}">
        <p14:creationId xmlns:p14="http://schemas.microsoft.com/office/powerpoint/2010/main" val="264442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900" noProof="1"/>
            </a:lvl1pPr>
          </a:lstStyle>
          <a:p>
            <a:pPr>
              <a:defRPr/>
            </a:pPr>
            <a:endParaRPr lang="en-US"/>
          </a:p>
        </p:txBody>
      </p:sp>
      <p:sp>
        <p:nvSpPr>
          <p:cNvPr id="3" name="Footer Placeholder 2"/>
          <p:cNvSpPr>
            <a:spLocks noGrp="1"/>
          </p:cNvSpPr>
          <p:nvPr>
            <p:ph type="ftr" sz="quarter" idx="11"/>
          </p:nvPr>
        </p:nvSpPr>
        <p:spPr/>
        <p:txBody>
          <a:bodyPr/>
          <a:lstStyle>
            <a:lvl1pPr>
              <a:defRPr sz="1900" noProof="1"/>
            </a:lvl1pPr>
          </a:lstStyle>
          <a:p>
            <a:pPr>
              <a:defRPr/>
            </a:pPr>
            <a:endParaRPr lang="en-US"/>
          </a:p>
        </p:txBody>
      </p:sp>
      <p:sp>
        <p:nvSpPr>
          <p:cNvPr id="4" name="Slide Number Placeholder 3"/>
          <p:cNvSpPr>
            <a:spLocks noGrp="1"/>
          </p:cNvSpPr>
          <p:nvPr>
            <p:ph type="sldNum" sz="quarter" idx="12"/>
          </p:nvPr>
        </p:nvSpPr>
        <p:spPr/>
        <p:txBody>
          <a:bodyPr/>
          <a:lstStyle>
            <a:lvl1pPr>
              <a:defRPr sz="1900" noProof="1" smtClean="0"/>
            </a:lvl1pPr>
          </a:lstStyle>
          <a:p>
            <a:pPr>
              <a:defRPr/>
            </a:pPr>
            <a:fld id="{410EE896-5309-4CD7-889A-B40A6A5B84A6}" type="slidenum">
              <a:rPr altLang="en-US"/>
              <a:pPr>
                <a:defRPr/>
              </a:pPr>
              <a:t>‹#›</a:t>
            </a:fld>
            <a:endParaRPr lang="en-US" altLang="en-US"/>
          </a:p>
        </p:txBody>
      </p:sp>
    </p:spTree>
    <p:extLst>
      <p:ext uri="{BB962C8B-B14F-4D97-AF65-F5344CB8AC3E}">
        <p14:creationId xmlns:p14="http://schemas.microsoft.com/office/powerpoint/2010/main" val="975201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US" dirty="0"/>
          </a:p>
        </p:txBody>
      </p:sp>
      <p:sp>
        <p:nvSpPr>
          <p:cNvPr id="3" name="Content Placeholder 2"/>
          <p:cNvSpPr>
            <a:spLocks noGrp="1"/>
          </p:cNvSpPr>
          <p:nvPr>
            <p:ph idx="1"/>
          </p:nvPr>
        </p:nvSpPr>
        <p:spPr>
          <a:xfrm>
            <a:off x="6997304" y="1316601"/>
            <a:ext cx="8332470" cy="649816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33714" y="2743200"/>
            <a:ext cx="5308520" cy="5082117"/>
          </a:xfrm>
        </p:spPr>
        <p:txBody>
          <a:bodyPr/>
          <a:lstStyle>
            <a:lvl1pPr marL="0" indent="0">
              <a:buNone/>
              <a:defRPr sz="2200"/>
            </a:lvl1pPr>
            <a:lvl2pPr marL="613580" indent="0">
              <a:buNone/>
              <a:defRPr sz="1900"/>
            </a:lvl2pPr>
            <a:lvl3pPr marL="1227158" indent="0">
              <a:buNone/>
              <a:defRPr sz="1600"/>
            </a:lvl3pPr>
            <a:lvl4pPr marL="1840720" indent="0">
              <a:buNone/>
              <a:defRPr sz="1300"/>
            </a:lvl4pPr>
            <a:lvl5pPr marL="2454289" indent="0">
              <a:buNone/>
              <a:defRPr sz="1300"/>
            </a:lvl5pPr>
            <a:lvl6pPr marL="3067868" indent="0">
              <a:buNone/>
              <a:defRPr sz="1300"/>
            </a:lvl6pPr>
            <a:lvl7pPr marL="3681442" indent="0">
              <a:buNone/>
              <a:defRPr sz="1300"/>
            </a:lvl7pPr>
            <a:lvl8pPr marL="4295007" indent="0">
              <a:buNone/>
              <a:defRPr sz="1300"/>
            </a:lvl8pPr>
            <a:lvl9pPr marL="4908581"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lvl1pPr>
              <a:defRPr sz="1900" noProof="1"/>
            </a:lvl1pPr>
          </a:lstStyle>
          <a:p>
            <a:pPr>
              <a:defRPr/>
            </a:pPr>
            <a:endParaRPr lang="en-US"/>
          </a:p>
        </p:txBody>
      </p:sp>
      <p:sp>
        <p:nvSpPr>
          <p:cNvPr id="6" name="Footer Placeholder 5"/>
          <p:cNvSpPr>
            <a:spLocks noGrp="1"/>
          </p:cNvSpPr>
          <p:nvPr>
            <p:ph type="ftr" sz="quarter" idx="11"/>
          </p:nvPr>
        </p:nvSpPr>
        <p:spPr/>
        <p:txBody>
          <a:bodyPr/>
          <a:lstStyle>
            <a:lvl1pPr>
              <a:defRPr sz="1900" noProof="1"/>
            </a:lvl1pPr>
          </a:lstStyle>
          <a:p>
            <a:pPr>
              <a:defRPr/>
            </a:pPr>
            <a:endParaRPr lang="en-US"/>
          </a:p>
        </p:txBody>
      </p:sp>
      <p:sp>
        <p:nvSpPr>
          <p:cNvPr id="7" name="Slide Number Placeholder 6"/>
          <p:cNvSpPr>
            <a:spLocks noGrp="1"/>
          </p:cNvSpPr>
          <p:nvPr>
            <p:ph type="sldNum" sz="quarter" idx="12"/>
          </p:nvPr>
        </p:nvSpPr>
        <p:spPr/>
        <p:txBody>
          <a:bodyPr/>
          <a:lstStyle>
            <a:lvl1pPr>
              <a:defRPr sz="1900" noProof="1" smtClean="0"/>
            </a:lvl1pPr>
          </a:lstStyle>
          <a:p>
            <a:pPr>
              <a:defRPr/>
            </a:pPr>
            <a:fld id="{FB2BE73E-3F09-49CD-9B34-2A740F4976F3}" type="slidenum">
              <a:rPr altLang="en-US"/>
              <a:pPr>
                <a:defRPr/>
              </a:pPr>
              <a:t>‹#›</a:t>
            </a:fld>
            <a:endParaRPr lang="en-US" altLang="en-US"/>
          </a:p>
        </p:txBody>
      </p:sp>
    </p:spTree>
    <p:extLst>
      <p:ext uri="{BB962C8B-B14F-4D97-AF65-F5344CB8AC3E}">
        <p14:creationId xmlns:p14="http://schemas.microsoft.com/office/powerpoint/2010/main" val="276226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86DBE6-A0EC-40EB-ABA8-682C4B399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9CE04CB-7E99-4E79-A36D-810BC581DF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7BDBDE0-9279-4E81-BC19-F6C21890F714}"/>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F4F20CF-7C8A-47B2-B4B9-BE19C2E9C9B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7655B18-155F-4A21-BF27-D11FE003DC63}"/>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305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3714" y="609600"/>
            <a:ext cx="5308520" cy="2133600"/>
          </a:xfrm>
        </p:spPr>
        <p:txBody>
          <a:bodyPr anchor="b"/>
          <a:lstStyle>
            <a:lvl1pPr>
              <a:defRPr sz="43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97304" y="1316601"/>
            <a:ext cx="8332470" cy="6498167"/>
          </a:xfrm>
        </p:spPr>
        <p:txBody>
          <a:bodyPr rtlCol="0">
            <a:normAutofit/>
          </a:bodyPr>
          <a:lstStyle>
            <a:lvl1pPr marL="0" indent="0">
              <a:buNone/>
              <a:defRPr sz="4300"/>
            </a:lvl1pPr>
            <a:lvl2pPr marL="613580" indent="0">
              <a:buNone/>
              <a:defRPr sz="3800"/>
            </a:lvl2pPr>
            <a:lvl3pPr marL="1227158" indent="0">
              <a:buNone/>
              <a:defRPr sz="3200"/>
            </a:lvl3pPr>
            <a:lvl4pPr marL="1840720" indent="0">
              <a:buNone/>
              <a:defRPr sz="2700"/>
            </a:lvl4pPr>
            <a:lvl5pPr marL="2454289" indent="0">
              <a:buNone/>
              <a:defRPr sz="2700"/>
            </a:lvl5pPr>
            <a:lvl6pPr marL="3067868" indent="0">
              <a:buNone/>
              <a:defRPr sz="2700"/>
            </a:lvl6pPr>
            <a:lvl7pPr marL="3681442" indent="0">
              <a:buNone/>
              <a:defRPr sz="2700"/>
            </a:lvl7pPr>
            <a:lvl8pPr marL="4295007" indent="0">
              <a:buNone/>
              <a:defRPr sz="2700"/>
            </a:lvl8pPr>
            <a:lvl9pPr marL="4908581" indent="0">
              <a:buNone/>
              <a:defRPr sz="27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33714" y="2743200"/>
            <a:ext cx="5308520" cy="5082117"/>
          </a:xfrm>
        </p:spPr>
        <p:txBody>
          <a:bodyPr/>
          <a:lstStyle>
            <a:lvl1pPr marL="0" indent="0">
              <a:buNone/>
              <a:defRPr sz="2200"/>
            </a:lvl1pPr>
            <a:lvl2pPr marL="613580" indent="0">
              <a:buNone/>
              <a:defRPr sz="1900"/>
            </a:lvl2pPr>
            <a:lvl3pPr marL="1227158" indent="0">
              <a:buNone/>
              <a:defRPr sz="1600"/>
            </a:lvl3pPr>
            <a:lvl4pPr marL="1840720" indent="0">
              <a:buNone/>
              <a:defRPr sz="1300"/>
            </a:lvl4pPr>
            <a:lvl5pPr marL="2454289" indent="0">
              <a:buNone/>
              <a:defRPr sz="1300"/>
            </a:lvl5pPr>
            <a:lvl6pPr marL="3067868" indent="0">
              <a:buNone/>
              <a:defRPr sz="1300"/>
            </a:lvl6pPr>
            <a:lvl7pPr marL="3681442" indent="0">
              <a:buNone/>
              <a:defRPr sz="1300"/>
            </a:lvl7pPr>
            <a:lvl8pPr marL="4295007" indent="0">
              <a:buNone/>
              <a:defRPr sz="1300"/>
            </a:lvl8pPr>
            <a:lvl9pPr marL="4908581"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lvl1pPr>
              <a:defRPr sz="1900" noProof="1"/>
            </a:lvl1pPr>
          </a:lstStyle>
          <a:p>
            <a:pPr>
              <a:defRPr/>
            </a:pPr>
            <a:endParaRPr lang="en-US"/>
          </a:p>
        </p:txBody>
      </p:sp>
      <p:sp>
        <p:nvSpPr>
          <p:cNvPr id="6" name="Footer Placeholder 5"/>
          <p:cNvSpPr>
            <a:spLocks noGrp="1"/>
          </p:cNvSpPr>
          <p:nvPr>
            <p:ph type="ftr" sz="quarter" idx="11"/>
          </p:nvPr>
        </p:nvSpPr>
        <p:spPr/>
        <p:txBody>
          <a:bodyPr/>
          <a:lstStyle>
            <a:lvl1pPr>
              <a:defRPr sz="1900" noProof="1"/>
            </a:lvl1pPr>
          </a:lstStyle>
          <a:p>
            <a:pPr>
              <a:defRPr/>
            </a:pPr>
            <a:endParaRPr lang="en-US"/>
          </a:p>
        </p:txBody>
      </p:sp>
      <p:sp>
        <p:nvSpPr>
          <p:cNvPr id="7" name="Slide Number Placeholder 6"/>
          <p:cNvSpPr>
            <a:spLocks noGrp="1"/>
          </p:cNvSpPr>
          <p:nvPr>
            <p:ph type="sldNum" sz="quarter" idx="12"/>
          </p:nvPr>
        </p:nvSpPr>
        <p:spPr/>
        <p:txBody>
          <a:bodyPr/>
          <a:lstStyle>
            <a:lvl1pPr>
              <a:defRPr sz="1900" noProof="1" smtClean="0"/>
            </a:lvl1pPr>
          </a:lstStyle>
          <a:p>
            <a:pPr>
              <a:defRPr/>
            </a:pPr>
            <a:fld id="{5C8E9757-0724-4305-94A0-FD699E81C615}" type="slidenum">
              <a:rPr altLang="en-US"/>
              <a:pPr>
                <a:defRPr/>
              </a:pPr>
              <a:t>‹#›</a:t>
            </a:fld>
            <a:endParaRPr lang="en-US" altLang="en-US"/>
          </a:p>
        </p:txBody>
      </p:sp>
    </p:spTree>
    <p:extLst>
      <p:ext uri="{BB962C8B-B14F-4D97-AF65-F5344CB8AC3E}">
        <p14:creationId xmlns:p14="http://schemas.microsoft.com/office/powerpoint/2010/main" val="1973132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900" noProof="1"/>
            </a:lvl1pPr>
          </a:lstStyle>
          <a:p>
            <a:pPr>
              <a:defRPr/>
            </a:pPr>
            <a:endParaRPr lang="en-US"/>
          </a:p>
        </p:txBody>
      </p:sp>
      <p:sp>
        <p:nvSpPr>
          <p:cNvPr id="5" name="Footer Placeholder 4"/>
          <p:cNvSpPr>
            <a:spLocks noGrp="1"/>
          </p:cNvSpPr>
          <p:nvPr>
            <p:ph type="ftr" sz="quarter" idx="11"/>
          </p:nvPr>
        </p:nvSpPr>
        <p:spPr/>
        <p:txBody>
          <a:bodyPr/>
          <a:lstStyle>
            <a:lvl1pPr>
              <a:defRPr sz="1900" noProof="1"/>
            </a:lvl1pPr>
          </a:lstStyle>
          <a:p>
            <a:pPr>
              <a:defRPr/>
            </a:pPr>
            <a:endParaRPr lang="en-US"/>
          </a:p>
        </p:txBody>
      </p:sp>
      <p:sp>
        <p:nvSpPr>
          <p:cNvPr id="6" name="Slide Number Placeholder 5"/>
          <p:cNvSpPr>
            <a:spLocks noGrp="1"/>
          </p:cNvSpPr>
          <p:nvPr>
            <p:ph type="sldNum" sz="quarter" idx="12"/>
          </p:nvPr>
        </p:nvSpPr>
        <p:spPr/>
        <p:txBody>
          <a:bodyPr/>
          <a:lstStyle>
            <a:lvl1pPr>
              <a:defRPr sz="1900" noProof="1" smtClean="0"/>
            </a:lvl1pPr>
          </a:lstStyle>
          <a:p>
            <a:pPr>
              <a:defRPr/>
            </a:pPr>
            <a:fld id="{66A3C96F-8021-4019-8BF6-8F21F1491C8F}" type="slidenum">
              <a:rPr altLang="en-US"/>
              <a:pPr>
                <a:defRPr/>
              </a:pPr>
              <a:t>‹#›</a:t>
            </a:fld>
            <a:endParaRPr lang="en-US" altLang="en-US"/>
          </a:p>
        </p:txBody>
      </p:sp>
    </p:spTree>
    <p:extLst>
      <p:ext uri="{BB962C8B-B14F-4D97-AF65-F5344CB8AC3E}">
        <p14:creationId xmlns:p14="http://schemas.microsoft.com/office/powerpoint/2010/main" val="317474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78619" y="486836"/>
            <a:ext cx="3549015"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31574" y="486836"/>
            <a:ext cx="10441305"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900" noProof="1"/>
            </a:lvl1pPr>
          </a:lstStyle>
          <a:p>
            <a:pPr>
              <a:defRPr/>
            </a:pPr>
            <a:endParaRPr lang="en-US"/>
          </a:p>
        </p:txBody>
      </p:sp>
      <p:sp>
        <p:nvSpPr>
          <p:cNvPr id="5" name="Footer Placeholder 4"/>
          <p:cNvSpPr>
            <a:spLocks noGrp="1"/>
          </p:cNvSpPr>
          <p:nvPr>
            <p:ph type="ftr" sz="quarter" idx="11"/>
          </p:nvPr>
        </p:nvSpPr>
        <p:spPr/>
        <p:txBody>
          <a:bodyPr/>
          <a:lstStyle>
            <a:lvl1pPr>
              <a:defRPr sz="1900" noProof="1"/>
            </a:lvl1pPr>
          </a:lstStyle>
          <a:p>
            <a:pPr>
              <a:defRPr/>
            </a:pPr>
            <a:endParaRPr lang="en-US"/>
          </a:p>
        </p:txBody>
      </p:sp>
      <p:sp>
        <p:nvSpPr>
          <p:cNvPr id="6" name="Slide Number Placeholder 5"/>
          <p:cNvSpPr>
            <a:spLocks noGrp="1"/>
          </p:cNvSpPr>
          <p:nvPr>
            <p:ph type="sldNum" sz="quarter" idx="12"/>
          </p:nvPr>
        </p:nvSpPr>
        <p:spPr/>
        <p:txBody>
          <a:bodyPr/>
          <a:lstStyle>
            <a:lvl1pPr>
              <a:defRPr sz="1900" noProof="1" smtClean="0"/>
            </a:lvl1pPr>
          </a:lstStyle>
          <a:p>
            <a:pPr>
              <a:defRPr/>
            </a:pPr>
            <a:fld id="{FAB8CD71-4595-4973-AE80-04A21DD6AA6C}" type="slidenum">
              <a:rPr altLang="en-US"/>
              <a:pPr>
                <a:defRPr/>
              </a:pPr>
              <a:t>‹#›</a:t>
            </a:fld>
            <a:endParaRPr lang="en-US" altLang="en-US"/>
          </a:p>
        </p:txBody>
      </p:sp>
    </p:spTree>
    <p:extLst>
      <p:ext uri="{BB962C8B-B14F-4D97-AF65-F5344CB8AC3E}">
        <p14:creationId xmlns:p14="http://schemas.microsoft.com/office/powerpoint/2010/main" val="2397577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22960" y="366220"/>
            <a:ext cx="14813280" cy="7802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spcBef>
                <a:spcPct val="0"/>
              </a:spcBef>
              <a:defRPr>
                <a:solidFill>
                  <a:schemeClr val="tx1">
                    <a:tint val="75000"/>
                  </a:schemeClr>
                </a:solidFill>
                <a:latin typeface="VNI-Heather" pitchFamily="2" charset="0"/>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eaLnBrk="0" hangingPunct="0">
              <a:spcBef>
                <a:spcPct val="0"/>
              </a:spcBef>
              <a:defRPr>
                <a:solidFill>
                  <a:schemeClr val="tx1">
                    <a:tint val="75000"/>
                  </a:schemeClr>
                </a:solidFill>
                <a:latin typeface="VNI-Heather" pitchFamily="2" charset="0"/>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eaLnBrk="0" hangingPunct="0">
              <a:spcBef>
                <a:spcPct val="0"/>
              </a:spcBef>
              <a:defRPr smtClean="0">
                <a:solidFill>
                  <a:srgbClr val="898989"/>
                </a:solidFill>
                <a:latin typeface="VNI-Heather" pitchFamily="2" charset="0"/>
              </a:defRPr>
            </a:lvl1pPr>
          </a:lstStyle>
          <a:p>
            <a:pPr>
              <a:defRPr/>
            </a:pPr>
            <a:fld id="{E6D7C166-FC6F-4764-8534-3BF5691EB9BD}" type="slidenum">
              <a:rPr lang="en-US" altLang="en-US"/>
              <a:pPr>
                <a:defRPr/>
              </a:pPr>
              <a:t>‹#›</a:t>
            </a:fld>
            <a:endParaRPr lang="en-US" altLang="en-US"/>
          </a:p>
        </p:txBody>
      </p:sp>
    </p:spTree>
    <p:extLst>
      <p:ext uri="{BB962C8B-B14F-4D97-AF65-F5344CB8AC3E}">
        <p14:creationId xmlns:p14="http://schemas.microsoft.com/office/powerpoint/2010/main" val="393648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4440" y="2840571"/>
            <a:ext cx="13990320" cy="1960034"/>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468880" y="5181600"/>
            <a:ext cx="11521440" cy="2336800"/>
          </a:xfrm>
        </p:spPr>
        <p:txBody>
          <a:bodyPr/>
          <a:lstStyle>
            <a:lvl1pPr marL="0" indent="0" algn="ctr">
              <a:buNone/>
              <a:defRPr>
                <a:solidFill>
                  <a:schemeClr val="tx1">
                    <a:tint val="75000"/>
                  </a:schemeClr>
                </a:solidFill>
              </a:defRPr>
            </a:lvl1pPr>
            <a:lvl2pPr marL="818885" indent="0" algn="ctr">
              <a:buNone/>
              <a:defRPr>
                <a:solidFill>
                  <a:schemeClr val="tx1">
                    <a:tint val="75000"/>
                  </a:schemeClr>
                </a:solidFill>
              </a:defRPr>
            </a:lvl2pPr>
            <a:lvl3pPr marL="1637770" indent="0" algn="ctr">
              <a:buNone/>
              <a:defRPr>
                <a:solidFill>
                  <a:schemeClr val="tx1">
                    <a:tint val="75000"/>
                  </a:schemeClr>
                </a:solidFill>
              </a:defRPr>
            </a:lvl3pPr>
            <a:lvl4pPr marL="2456649" indent="0" algn="ctr">
              <a:buNone/>
              <a:defRPr>
                <a:solidFill>
                  <a:schemeClr val="tx1">
                    <a:tint val="75000"/>
                  </a:schemeClr>
                </a:solidFill>
              </a:defRPr>
            </a:lvl4pPr>
            <a:lvl5pPr marL="3275532" indent="0" algn="ctr">
              <a:buNone/>
              <a:defRPr>
                <a:solidFill>
                  <a:schemeClr val="tx1">
                    <a:tint val="75000"/>
                  </a:schemeClr>
                </a:solidFill>
              </a:defRPr>
            </a:lvl5pPr>
            <a:lvl6pPr marL="4094417" indent="0" algn="ctr">
              <a:buNone/>
              <a:defRPr>
                <a:solidFill>
                  <a:schemeClr val="tx1">
                    <a:tint val="75000"/>
                  </a:schemeClr>
                </a:solidFill>
              </a:defRPr>
            </a:lvl6pPr>
            <a:lvl7pPr marL="4913297" indent="0" algn="ctr">
              <a:buNone/>
              <a:defRPr>
                <a:solidFill>
                  <a:schemeClr val="tx1">
                    <a:tint val="75000"/>
                  </a:schemeClr>
                </a:solidFill>
              </a:defRPr>
            </a:lvl7pPr>
            <a:lvl8pPr marL="5732178" indent="0" algn="ctr">
              <a:buNone/>
              <a:defRPr>
                <a:solidFill>
                  <a:schemeClr val="tx1">
                    <a:tint val="75000"/>
                  </a:schemeClr>
                </a:solidFill>
              </a:defRPr>
            </a:lvl8pPr>
            <a:lvl9pPr marL="655106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79912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9776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00163" y="5875868"/>
            <a:ext cx="13990320" cy="1816100"/>
          </a:xfrm>
        </p:spPr>
        <p:txBody>
          <a:bodyPr anchor="t"/>
          <a:lstStyle>
            <a:lvl1pPr algn="l">
              <a:defRPr sz="7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300163" y="3875618"/>
            <a:ext cx="13990320" cy="2000249"/>
          </a:xfrm>
        </p:spPr>
        <p:txBody>
          <a:bodyPr anchor="b"/>
          <a:lstStyle>
            <a:lvl1pPr marL="0" indent="0">
              <a:buNone/>
              <a:defRPr sz="3600">
                <a:solidFill>
                  <a:schemeClr val="tx1">
                    <a:tint val="75000"/>
                  </a:schemeClr>
                </a:solidFill>
              </a:defRPr>
            </a:lvl1pPr>
            <a:lvl2pPr marL="818885" indent="0">
              <a:buNone/>
              <a:defRPr sz="3200">
                <a:solidFill>
                  <a:schemeClr val="tx1">
                    <a:tint val="75000"/>
                  </a:schemeClr>
                </a:solidFill>
              </a:defRPr>
            </a:lvl2pPr>
            <a:lvl3pPr marL="1637770" indent="0">
              <a:buNone/>
              <a:defRPr sz="2900">
                <a:solidFill>
                  <a:schemeClr val="tx1">
                    <a:tint val="75000"/>
                  </a:schemeClr>
                </a:solidFill>
              </a:defRPr>
            </a:lvl3pPr>
            <a:lvl4pPr marL="2456649" indent="0">
              <a:buNone/>
              <a:defRPr sz="2500">
                <a:solidFill>
                  <a:schemeClr val="tx1">
                    <a:tint val="75000"/>
                  </a:schemeClr>
                </a:solidFill>
              </a:defRPr>
            </a:lvl4pPr>
            <a:lvl5pPr marL="3275532" indent="0">
              <a:buNone/>
              <a:defRPr sz="2500">
                <a:solidFill>
                  <a:schemeClr val="tx1">
                    <a:tint val="75000"/>
                  </a:schemeClr>
                </a:solidFill>
              </a:defRPr>
            </a:lvl5pPr>
            <a:lvl6pPr marL="4094417" indent="0">
              <a:buNone/>
              <a:defRPr sz="2500">
                <a:solidFill>
                  <a:schemeClr val="tx1">
                    <a:tint val="75000"/>
                  </a:schemeClr>
                </a:solidFill>
              </a:defRPr>
            </a:lvl6pPr>
            <a:lvl7pPr marL="4913297" indent="0">
              <a:buNone/>
              <a:defRPr sz="2500">
                <a:solidFill>
                  <a:schemeClr val="tx1">
                    <a:tint val="75000"/>
                  </a:schemeClr>
                </a:solidFill>
              </a:defRPr>
            </a:lvl7pPr>
            <a:lvl8pPr marL="5732178" indent="0">
              <a:buNone/>
              <a:defRPr sz="2500">
                <a:solidFill>
                  <a:schemeClr val="tx1">
                    <a:tint val="75000"/>
                  </a:schemeClr>
                </a:solidFill>
              </a:defRPr>
            </a:lvl8pPr>
            <a:lvl9pPr marL="6551065" indent="0">
              <a:buNone/>
              <a:defRPr sz="25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5085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2960" y="1600201"/>
            <a:ext cx="7269480" cy="452543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366760" y="1600201"/>
            <a:ext cx="7269480" cy="452543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9027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22960" y="366183"/>
            <a:ext cx="14813280" cy="1524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2960" y="2046818"/>
            <a:ext cx="7272338" cy="853017"/>
          </a:xfrm>
        </p:spPr>
        <p:txBody>
          <a:bodyPr anchor="b"/>
          <a:lstStyle>
            <a:lvl1pPr marL="0" indent="0">
              <a:buNone/>
              <a:defRPr sz="4300" b="1"/>
            </a:lvl1pPr>
            <a:lvl2pPr marL="818885" indent="0">
              <a:buNone/>
              <a:defRPr sz="3600" b="1"/>
            </a:lvl2pPr>
            <a:lvl3pPr marL="1637770" indent="0">
              <a:buNone/>
              <a:defRPr sz="3200" b="1"/>
            </a:lvl3pPr>
            <a:lvl4pPr marL="2456649" indent="0">
              <a:buNone/>
              <a:defRPr sz="2900" b="1"/>
            </a:lvl4pPr>
            <a:lvl5pPr marL="3275532" indent="0">
              <a:buNone/>
              <a:defRPr sz="2900" b="1"/>
            </a:lvl5pPr>
            <a:lvl6pPr marL="4094417" indent="0">
              <a:buNone/>
              <a:defRPr sz="2900" b="1"/>
            </a:lvl6pPr>
            <a:lvl7pPr marL="4913297" indent="0">
              <a:buNone/>
              <a:defRPr sz="2900" b="1"/>
            </a:lvl7pPr>
            <a:lvl8pPr marL="5732178" indent="0">
              <a:buNone/>
              <a:defRPr sz="2900" b="1"/>
            </a:lvl8pPr>
            <a:lvl9pPr marL="6551065" indent="0">
              <a:buNone/>
              <a:defRPr sz="2900" b="1"/>
            </a:lvl9pPr>
          </a:lstStyle>
          <a:p>
            <a:pPr lvl="0"/>
            <a:r>
              <a:rPr lang="zh-CN" altLang="en-US" smtClean="0"/>
              <a:t>单击此处编辑母版文本样式</a:t>
            </a:r>
          </a:p>
        </p:txBody>
      </p:sp>
      <p:sp>
        <p:nvSpPr>
          <p:cNvPr id="4" name="内容占位符 3"/>
          <p:cNvSpPr>
            <a:spLocks noGrp="1"/>
          </p:cNvSpPr>
          <p:nvPr>
            <p:ph sz="half" idx="2"/>
          </p:nvPr>
        </p:nvSpPr>
        <p:spPr>
          <a:xfrm>
            <a:off x="822960" y="2899833"/>
            <a:ext cx="7272338" cy="5268384"/>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8361062" y="2046818"/>
            <a:ext cx="7275195" cy="853017"/>
          </a:xfrm>
        </p:spPr>
        <p:txBody>
          <a:bodyPr anchor="b"/>
          <a:lstStyle>
            <a:lvl1pPr marL="0" indent="0">
              <a:buNone/>
              <a:defRPr sz="4300" b="1"/>
            </a:lvl1pPr>
            <a:lvl2pPr marL="818885" indent="0">
              <a:buNone/>
              <a:defRPr sz="3600" b="1"/>
            </a:lvl2pPr>
            <a:lvl3pPr marL="1637770" indent="0">
              <a:buNone/>
              <a:defRPr sz="3200" b="1"/>
            </a:lvl3pPr>
            <a:lvl4pPr marL="2456649" indent="0">
              <a:buNone/>
              <a:defRPr sz="2900" b="1"/>
            </a:lvl4pPr>
            <a:lvl5pPr marL="3275532" indent="0">
              <a:buNone/>
              <a:defRPr sz="2900" b="1"/>
            </a:lvl5pPr>
            <a:lvl6pPr marL="4094417" indent="0">
              <a:buNone/>
              <a:defRPr sz="2900" b="1"/>
            </a:lvl6pPr>
            <a:lvl7pPr marL="4913297" indent="0">
              <a:buNone/>
              <a:defRPr sz="2900" b="1"/>
            </a:lvl7pPr>
            <a:lvl8pPr marL="5732178" indent="0">
              <a:buNone/>
              <a:defRPr sz="2900" b="1"/>
            </a:lvl8pPr>
            <a:lvl9pPr marL="6551065" indent="0">
              <a:buNone/>
              <a:defRPr sz="2900" b="1"/>
            </a:lvl9pPr>
          </a:lstStyle>
          <a:p>
            <a:pPr lvl="0"/>
            <a:r>
              <a:rPr lang="zh-CN" altLang="en-US" smtClean="0"/>
              <a:t>单击此处编辑母版文本样式</a:t>
            </a:r>
          </a:p>
        </p:txBody>
      </p:sp>
      <p:sp>
        <p:nvSpPr>
          <p:cNvPr id="6" name="内容占位符 5"/>
          <p:cNvSpPr>
            <a:spLocks noGrp="1"/>
          </p:cNvSpPr>
          <p:nvPr>
            <p:ph sz="quarter" idx="4"/>
          </p:nvPr>
        </p:nvSpPr>
        <p:spPr>
          <a:xfrm>
            <a:off x="8361062" y="2899833"/>
            <a:ext cx="7275195" cy="5268384"/>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06374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459200" cy="9144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866" y="264046"/>
            <a:ext cx="15961471" cy="8615911"/>
          </a:xfrm>
          <a:prstGeom prst="rect">
            <a:avLst/>
          </a:prstGeom>
        </p:spPr>
      </p:pic>
      <p:sp>
        <p:nvSpPr>
          <p:cNvPr id="2" name="标题 1"/>
          <p:cNvSpPr>
            <a:spLocks noGrp="1"/>
          </p:cNvSpPr>
          <p:nvPr>
            <p:ph type="title" hasCustomPrompt="1"/>
          </p:nvPr>
        </p:nvSpPr>
        <p:spPr>
          <a:xfrm>
            <a:off x="674726" y="424745"/>
            <a:ext cx="14813280" cy="621419"/>
          </a:xfrm>
        </p:spPr>
        <p:txBody>
          <a:bodyPr>
            <a:noAutofit/>
          </a:bodyPr>
          <a:lstStyle>
            <a:lvl1pPr algn="l">
              <a:defRPr sz="36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smtClean="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8" name="组合 7"/>
          <p:cNvGrpSpPr/>
          <p:nvPr userDrawn="1"/>
        </p:nvGrpSpPr>
        <p:grpSpPr>
          <a:xfrm>
            <a:off x="15163972" y="8376597"/>
            <a:ext cx="1293523" cy="512057"/>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7770"/>
              <a:endParaRPr lang="zh-CN" altLang="en-US" sz="3200">
                <a:solidFill>
                  <a:prstClr val="white"/>
                </a:solidFill>
              </a:endParaRPr>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7770"/>
              <a:endParaRPr lang="zh-CN" altLang="en-US" sz="3200">
                <a:solidFill>
                  <a:prstClr val="white"/>
                </a:solidFill>
              </a:endParaRPr>
            </a:p>
          </p:txBody>
        </p:sp>
      </p:grpSp>
      <p:sp>
        <p:nvSpPr>
          <p:cNvPr id="11" name="TextBox 10"/>
          <p:cNvSpPr txBox="1"/>
          <p:nvPr userDrawn="1"/>
        </p:nvSpPr>
        <p:spPr>
          <a:xfrm>
            <a:off x="15255939" y="8331689"/>
            <a:ext cx="784571" cy="611737"/>
          </a:xfrm>
          <a:prstGeom prst="rect">
            <a:avLst/>
          </a:prstGeom>
          <a:noFill/>
        </p:spPr>
        <p:txBody>
          <a:bodyPr wrap="none" lIns="163774" tIns="81887" rIns="163774" bIns="81887" rtlCol="0">
            <a:spAutoFit/>
          </a:bodyPr>
          <a:lstStyle/>
          <a:p>
            <a:pPr defTabSz="1637770"/>
            <a:fld id="{15E71900-10A2-4CC6-8A82-1659C4480C15}" type="slidenum">
              <a:rPr lang="zh-CN" altLang="en-US">
                <a:solidFill>
                  <a:prstClr val="black">
                    <a:lumMod val="65000"/>
                    <a:lumOff val="35000"/>
                  </a:prstClr>
                </a:solidFill>
              </a:rPr>
              <a:pPr defTabSz="1637770"/>
              <a:t>‹#›</a:t>
            </a:fld>
            <a:endParaRPr lang="zh-CN" altLang="en-US" dirty="0">
              <a:solidFill>
                <a:prstClr val="black">
                  <a:lumMod val="65000"/>
                  <a:lumOff val="35000"/>
                </a:prstClr>
              </a:solidFill>
            </a:endParaRPr>
          </a:p>
        </p:txBody>
      </p:sp>
    </p:spTree>
    <p:extLst>
      <p:ext uri="{BB962C8B-B14F-4D97-AF65-F5344CB8AC3E}">
        <p14:creationId xmlns:p14="http://schemas.microsoft.com/office/powerpoint/2010/main" val="2582963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77AD5D-A2EF-4790-B22C-EB2788A0EEB0}"/>
              </a:ext>
            </a:extLst>
          </p:cNvPr>
          <p:cNvSpPr>
            <a:spLocks noGrp="1"/>
          </p:cNvSpPr>
          <p:nvPr>
            <p:ph type="title"/>
          </p:nvPr>
        </p:nvSpPr>
        <p:spPr>
          <a:xfrm>
            <a:off x="1122998" y="2279652"/>
            <a:ext cx="14196060" cy="3803649"/>
          </a:xfrm>
        </p:spPr>
        <p:txBody>
          <a:bodyPr anchor="b"/>
          <a:lstStyle>
            <a:lvl1pPr>
              <a:defRPr sz="8100"/>
            </a:lvl1pPr>
          </a:lstStyle>
          <a:p>
            <a:r>
              <a:rPr lang="en-US"/>
              <a:t>Click to edit Master title style</a:t>
            </a:r>
          </a:p>
        </p:txBody>
      </p:sp>
      <p:sp>
        <p:nvSpPr>
          <p:cNvPr id="3" name="Text Placeholder 2">
            <a:extLst>
              <a:ext uri="{FF2B5EF4-FFF2-40B4-BE49-F238E27FC236}">
                <a16:creationId xmlns="" xmlns:a16="http://schemas.microsoft.com/office/drawing/2014/main" id="{F016F6F5-B9E5-470F-B2A3-1418A4C48986}"/>
              </a:ext>
            </a:extLst>
          </p:cNvPr>
          <p:cNvSpPr>
            <a:spLocks noGrp="1"/>
          </p:cNvSpPr>
          <p:nvPr>
            <p:ph type="body" idx="1"/>
          </p:nvPr>
        </p:nvSpPr>
        <p:spPr>
          <a:xfrm>
            <a:off x="1122998" y="6119285"/>
            <a:ext cx="14196060" cy="2000249"/>
          </a:xfrm>
        </p:spPr>
        <p:txBody>
          <a:bodyPr/>
          <a:lstStyle>
            <a:lvl1pPr marL="0" indent="0">
              <a:buNone/>
              <a:defRPr sz="3200">
                <a:solidFill>
                  <a:schemeClr val="tx1">
                    <a:tint val="75000"/>
                  </a:schemeClr>
                </a:solidFill>
              </a:defRPr>
            </a:lvl1pPr>
            <a:lvl2pPr marL="614477" indent="0">
              <a:buNone/>
              <a:defRPr sz="2700">
                <a:solidFill>
                  <a:schemeClr val="tx1">
                    <a:tint val="75000"/>
                  </a:schemeClr>
                </a:solidFill>
              </a:defRPr>
            </a:lvl2pPr>
            <a:lvl3pPr marL="1228954" indent="0">
              <a:buNone/>
              <a:defRPr sz="2400">
                <a:solidFill>
                  <a:schemeClr val="tx1">
                    <a:tint val="75000"/>
                  </a:schemeClr>
                </a:solidFill>
              </a:defRPr>
            </a:lvl3pPr>
            <a:lvl4pPr marL="1843430" indent="0">
              <a:buNone/>
              <a:defRPr sz="2200">
                <a:solidFill>
                  <a:schemeClr val="tx1">
                    <a:tint val="75000"/>
                  </a:schemeClr>
                </a:solidFill>
              </a:defRPr>
            </a:lvl4pPr>
            <a:lvl5pPr marL="2457907" indent="0">
              <a:buNone/>
              <a:defRPr sz="2200">
                <a:solidFill>
                  <a:schemeClr val="tx1">
                    <a:tint val="75000"/>
                  </a:schemeClr>
                </a:solidFill>
              </a:defRPr>
            </a:lvl5pPr>
            <a:lvl6pPr marL="3072384" indent="0">
              <a:buNone/>
              <a:defRPr sz="2200">
                <a:solidFill>
                  <a:schemeClr val="tx1">
                    <a:tint val="75000"/>
                  </a:schemeClr>
                </a:solidFill>
              </a:defRPr>
            </a:lvl6pPr>
            <a:lvl7pPr marL="3686861" indent="0">
              <a:buNone/>
              <a:defRPr sz="2200">
                <a:solidFill>
                  <a:schemeClr val="tx1">
                    <a:tint val="75000"/>
                  </a:schemeClr>
                </a:solidFill>
              </a:defRPr>
            </a:lvl7pPr>
            <a:lvl8pPr marL="4301338" indent="0">
              <a:buNone/>
              <a:defRPr sz="2200">
                <a:solidFill>
                  <a:schemeClr val="tx1">
                    <a:tint val="75000"/>
                  </a:schemeClr>
                </a:solidFill>
              </a:defRPr>
            </a:lvl8pPr>
            <a:lvl9pPr marL="4915814" indent="0">
              <a:buNone/>
              <a:defRPr sz="2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BD0CE1A-D810-4099-952B-DEC5DDC7EFA1}"/>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090110D-0B64-4270-BBF4-A3543AED6B3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50B34F8-803A-4B0D-9F11-9DF6B76FB98C}"/>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527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677845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22977" y="364066"/>
            <a:ext cx="5414963" cy="1549401"/>
          </a:xfrm>
        </p:spPr>
        <p:txBody>
          <a:bodyPr anchor="b"/>
          <a:lstStyle>
            <a:lvl1pPr algn="l">
              <a:defRPr sz="36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435090" y="364083"/>
            <a:ext cx="9201150" cy="7804151"/>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22977" y="1913469"/>
            <a:ext cx="5414963" cy="6254750"/>
          </a:xfrm>
        </p:spPr>
        <p:txBody>
          <a:bodyPr/>
          <a:lstStyle>
            <a:lvl1pPr marL="0" indent="0">
              <a:buNone/>
              <a:defRPr sz="2500"/>
            </a:lvl1pPr>
            <a:lvl2pPr marL="818885" indent="0">
              <a:buNone/>
              <a:defRPr sz="2200"/>
            </a:lvl2pPr>
            <a:lvl3pPr marL="1637770" indent="0">
              <a:buNone/>
              <a:defRPr sz="1800"/>
            </a:lvl3pPr>
            <a:lvl4pPr marL="2456649" indent="0">
              <a:buNone/>
              <a:defRPr sz="1600"/>
            </a:lvl4pPr>
            <a:lvl5pPr marL="3275532" indent="0">
              <a:buNone/>
              <a:defRPr sz="1600"/>
            </a:lvl5pPr>
            <a:lvl6pPr marL="4094417" indent="0">
              <a:buNone/>
              <a:defRPr sz="1600"/>
            </a:lvl6pPr>
            <a:lvl7pPr marL="4913297" indent="0">
              <a:buNone/>
              <a:defRPr sz="1600"/>
            </a:lvl7pPr>
            <a:lvl8pPr marL="5732178" indent="0">
              <a:buNone/>
              <a:defRPr sz="1600"/>
            </a:lvl8pPr>
            <a:lvl9pPr marL="6551065" indent="0">
              <a:buNone/>
              <a:defRPr sz="16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0240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26118" y="6400800"/>
            <a:ext cx="9875520" cy="755652"/>
          </a:xfrm>
        </p:spPr>
        <p:txBody>
          <a:bodyPr anchor="b"/>
          <a:lstStyle>
            <a:lvl1pPr algn="l">
              <a:defRPr sz="36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226118" y="817033"/>
            <a:ext cx="9875520" cy="5486400"/>
          </a:xfrm>
        </p:spPr>
        <p:txBody>
          <a:bodyPr/>
          <a:lstStyle>
            <a:lvl1pPr marL="0" indent="0">
              <a:buNone/>
              <a:defRPr sz="5700"/>
            </a:lvl1pPr>
            <a:lvl2pPr marL="818885" indent="0">
              <a:buNone/>
              <a:defRPr sz="5000"/>
            </a:lvl2pPr>
            <a:lvl3pPr marL="1637770" indent="0">
              <a:buNone/>
              <a:defRPr sz="4300"/>
            </a:lvl3pPr>
            <a:lvl4pPr marL="2456649" indent="0">
              <a:buNone/>
              <a:defRPr sz="3600"/>
            </a:lvl4pPr>
            <a:lvl5pPr marL="3275532" indent="0">
              <a:buNone/>
              <a:defRPr sz="3600"/>
            </a:lvl5pPr>
            <a:lvl6pPr marL="4094417" indent="0">
              <a:buNone/>
              <a:defRPr sz="3600"/>
            </a:lvl6pPr>
            <a:lvl7pPr marL="4913297" indent="0">
              <a:buNone/>
              <a:defRPr sz="3600"/>
            </a:lvl7pPr>
            <a:lvl8pPr marL="5732178" indent="0">
              <a:buNone/>
              <a:defRPr sz="3600"/>
            </a:lvl8pPr>
            <a:lvl9pPr marL="6551065" indent="0">
              <a:buNone/>
              <a:defRPr sz="3600"/>
            </a:lvl9pPr>
          </a:lstStyle>
          <a:p>
            <a:endParaRPr lang="zh-CN" altLang="en-US"/>
          </a:p>
        </p:txBody>
      </p:sp>
      <p:sp>
        <p:nvSpPr>
          <p:cNvPr id="4" name="文本占位符 3"/>
          <p:cNvSpPr>
            <a:spLocks noGrp="1"/>
          </p:cNvSpPr>
          <p:nvPr>
            <p:ph type="body" sz="half" idx="2"/>
          </p:nvPr>
        </p:nvSpPr>
        <p:spPr>
          <a:xfrm>
            <a:off x="3226118" y="7156454"/>
            <a:ext cx="9875520" cy="1073150"/>
          </a:xfrm>
        </p:spPr>
        <p:txBody>
          <a:bodyPr/>
          <a:lstStyle>
            <a:lvl1pPr marL="0" indent="0">
              <a:buNone/>
              <a:defRPr sz="2500"/>
            </a:lvl1pPr>
            <a:lvl2pPr marL="818885" indent="0">
              <a:buNone/>
              <a:defRPr sz="2200"/>
            </a:lvl2pPr>
            <a:lvl3pPr marL="1637770" indent="0">
              <a:buNone/>
              <a:defRPr sz="1800"/>
            </a:lvl3pPr>
            <a:lvl4pPr marL="2456649" indent="0">
              <a:buNone/>
              <a:defRPr sz="1600"/>
            </a:lvl4pPr>
            <a:lvl5pPr marL="3275532" indent="0">
              <a:buNone/>
              <a:defRPr sz="1600"/>
            </a:lvl5pPr>
            <a:lvl6pPr marL="4094417" indent="0">
              <a:buNone/>
              <a:defRPr sz="1600"/>
            </a:lvl6pPr>
            <a:lvl7pPr marL="4913297" indent="0">
              <a:buNone/>
              <a:defRPr sz="1600"/>
            </a:lvl7pPr>
            <a:lvl8pPr marL="5732178" indent="0">
              <a:buNone/>
              <a:defRPr sz="1600"/>
            </a:lvl8pPr>
            <a:lvl9pPr marL="6551065" indent="0">
              <a:buNone/>
              <a:defRPr sz="16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363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7132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932920" y="275166"/>
            <a:ext cx="3703320" cy="585046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2960" y="275166"/>
            <a:ext cx="10835640" cy="585046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6855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34440" y="2840568"/>
            <a:ext cx="13990320" cy="1960034"/>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468880" y="5181600"/>
            <a:ext cx="11521440" cy="2336800"/>
          </a:xfrm>
        </p:spPr>
        <p:txBody>
          <a:bodyPr/>
          <a:lstStyle>
            <a:lvl1pPr marL="0" indent="0" algn="ctr">
              <a:buNone/>
              <a:defRPr>
                <a:solidFill>
                  <a:schemeClr val="tx1">
                    <a:tint val="75000"/>
                  </a:schemeClr>
                </a:solidFill>
              </a:defRPr>
            </a:lvl1pPr>
            <a:lvl2pPr marL="819302" indent="0" algn="ctr">
              <a:buNone/>
              <a:defRPr>
                <a:solidFill>
                  <a:schemeClr val="tx1">
                    <a:tint val="75000"/>
                  </a:schemeClr>
                </a:solidFill>
              </a:defRPr>
            </a:lvl2pPr>
            <a:lvl3pPr marL="1638605" indent="0" algn="ctr">
              <a:buNone/>
              <a:defRPr>
                <a:solidFill>
                  <a:schemeClr val="tx1">
                    <a:tint val="75000"/>
                  </a:schemeClr>
                </a:solidFill>
              </a:defRPr>
            </a:lvl3pPr>
            <a:lvl4pPr marL="2457907" indent="0" algn="ctr">
              <a:buNone/>
              <a:defRPr>
                <a:solidFill>
                  <a:schemeClr val="tx1">
                    <a:tint val="75000"/>
                  </a:schemeClr>
                </a:solidFill>
              </a:defRPr>
            </a:lvl4pPr>
            <a:lvl5pPr marL="3277210" indent="0" algn="ctr">
              <a:buNone/>
              <a:defRPr>
                <a:solidFill>
                  <a:schemeClr val="tx1">
                    <a:tint val="75000"/>
                  </a:schemeClr>
                </a:solidFill>
              </a:defRPr>
            </a:lvl5pPr>
            <a:lvl6pPr marL="4096512" indent="0" algn="ctr">
              <a:buNone/>
              <a:defRPr>
                <a:solidFill>
                  <a:schemeClr val="tx1">
                    <a:tint val="75000"/>
                  </a:schemeClr>
                </a:solidFill>
              </a:defRPr>
            </a:lvl6pPr>
            <a:lvl7pPr marL="4915814" indent="0" algn="ctr">
              <a:buNone/>
              <a:defRPr>
                <a:solidFill>
                  <a:schemeClr val="tx1">
                    <a:tint val="75000"/>
                  </a:schemeClr>
                </a:solidFill>
              </a:defRPr>
            </a:lvl7pPr>
            <a:lvl8pPr marL="5735117" indent="0" algn="ctr">
              <a:buNone/>
              <a:defRPr>
                <a:solidFill>
                  <a:schemeClr val="tx1">
                    <a:tint val="75000"/>
                  </a:schemeClr>
                </a:solidFill>
              </a:defRPr>
            </a:lvl8pPr>
            <a:lvl9pPr marL="655441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9260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4912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00163" y="5875868"/>
            <a:ext cx="13990320" cy="1816100"/>
          </a:xfrm>
        </p:spPr>
        <p:txBody>
          <a:bodyPr anchor="t"/>
          <a:lstStyle>
            <a:lvl1pPr algn="l">
              <a:defRPr sz="7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300163" y="3875618"/>
            <a:ext cx="13990320" cy="2000249"/>
          </a:xfrm>
        </p:spPr>
        <p:txBody>
          <a:bodyPr anchor="b"/>
          <a:lstStyle>
            <a:lvl1pPr marL="0" indent="0">
              <a:buNone/>
              <a:defRPr sz="3600">
                <a:solidFill>
                  <a:schemeClr val="tx1">
                    <a:tint val="75000"/>
                  </a:schemeClr>
                </a:solidFill>
              </a:defRPr>
            </a:lvl1pPr>
            <a:lvl2pPr marL="819302" indent="0">
              <a:buNone/>
              <a:defRPr sz="3200">
                <a:solidFill>
                  <a:schemeClr val="tx1">
                    <a:tint val="75000"/>
                  </a:schemeClr>
                </a:solidFill>
              </a:defRPr>
            </a:lvl2pPr>
            <a:lvl3pPr marL="1638605" indent="0">
              <a:buNone/>
              <a:defRPr sz="2900">
                <a:solidFill>
                  <a:schemeClr val="tx1">
                    <a:tint val="75000"/>
                  </a:schemeClr>
                </a:solidFill>
              </a:defRPr>
            </a:lvl3pPr>
            <a:lvl4pPr marL="2457907" indent="0">
              <a:buNone/>
              <a:defRPr sz="2500">
                <a:solidFill>
                  <a:schemeClr val="tx1">
                    <a:tint val="75000"/>
                  </a:schemeClr>
                </a:solidFill>
              </a:defRPr>
            </a:lvl4pPr>
            <a:lvl5pPr marL="3277210" indent="0">
              <a:buNone/>
              <a:defRPr sz="2500">
                <a:solidFill>
                  <a:schemeClr val="tx1">
                    <a:tint val="75000"/>
                  </a:schemeClr>
                </a:solidFill>
              </a:defRPr>
            </a:lvl5pPr>
            <a:lvl6pPr marL="4096512" indent="0">
              <a:buNone/>
              <a:defRPr sz="2500">
                <a:solidFill>
                  <a:schemeClr val="tx1">
                    <a:tint val="75000"/>
                  </a:schemeClr>
                </a:solidFill>
              </a:defRPr>
            </a:lvl6pPr>
            <a:lvl7pPr marL="4915814" indent="0">
              <a:buNone/>
              <a:defRPr sz="2500">
                <a:solidFill>
                  <a:schemeClr val="tx1">
                    <a:tint val="75000"/>
                  </a:schemeClr>
                </a:solidFill>
              </a:defRPr>
            </a:lvl7pPr>
            <a:lvl8pPr marL="5735117" indent="0">
              <a:buNone/>
              <a:defRPr sz="2500">
                <a:solidFill>
                  <a:schemeClr val="tx1">
                    <a:tint val="75000"/>
                  </a:schemeClr>
                </a:solidFill>
              </a:defRPr>
            </a:lvl8pPr>
            <a:lvl9pPr marL="6554419" indent="0">
              <a:buNone/>
              <a:defRPr sz="25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4943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2960" y="1600201"/>
            <a:ext cx="7269480" cy="452543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366760" y="1600201"/>
            <a:ext cx="7269480" cy="4525433"/>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892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22960" y="366183"/>
            <a:ext cx="14813280" cy="1524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2960" y="2046818"/>
            <a:ext cx="7272338" cy="853017"/>
          </a:xfrm>
        </p:spPr>
        <p:txBody>
          <a:bodyPr anchor="b"/>
          <a:lstStyle>
            <a:lvl1pPr marL="0" indent="0">
              <a:buNone/>
              <a:defRPr sz="4300" b="1"/>
            </a:lvl1pPr>
            <a:lvl2pPr marL="819302" indent="0">
              <a:buNone/>
              <a:defRPr sz="3600" b="1"/>
            </a:lvl2pPr>
            <a:lvl3pPr marL="1638605" indent="0">
              <a:buNone/>
              <a:defRPr sz="3200" b="1"/>
            </a:lvl3pPr>
            <a:lvl4pPr marL="2457907" indent="0">
              <a:buNone/>
              <a:defRPr sz="2900" b="1"/>
            </a:lvl4pPr>
            <a:lvl5pPr marL="3277210" indent="0">
              <a:buNone/>
              <a:defRPr sz="2900" b="1"/>
            </a:lvl5pPr>
            <a:lvl6pPr marL="4096512" indent="0">
              <a:buNone/>
              <a:defRPr sz="2900" b="1"/>
            </a:lvl6pPr>
            <a:lvl7pPr marL="4915814" indent="0">
              <a:buNone/>
              <a:defRPr sz="2900" b="1"/>
            </a:lvl7pPr>
            <a:lvl8pPr marL="5735117" indent="0">
              <a:buNone/>
              <a:defRPr sz="2900" b="1"/>
            </a:lvl8pPr>
            <a:lvl9pPr marL="6554419" indent="0">
              <a:buNone/>
              <a:defRPr sz="2900" b="1"/>
            </a:lvl9pPr>
          </a:lstStyle>
          <a:p>
            <a:pPr lvl="0"/>
            <a:r>
              <a:rPr lang="zh-CN" altLang="en-US" smtClean="0"/>
              <a:t>单击此处编辑母版文本样式</a:t>
            </a:r>
          </a:p>
        </p:txBody>
      </p:sp>
      <p:sp>
        <p:nvSpPr>
          <p:cNvPr id="4" name="内容占位符 3"/>
          <p:cNvSpPr>
            <a:spLocks noGrp="1"/>
          </p:cNvSpPr>
          <p:nvPr>
            <p:ph sz="half" idx="2"/>
          </p:nvPr>
        </p:nvSpPr>
        <p:spPr>
          <a:xfrm>
            <a:off x="822960" y="2899833"/>
            <a:ext cx="7272338" cy="5268384"/>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8361048" y="2046818"/>
            <a:ext cx="7275195" cy="853017"/>
          </a:xfrm>
        </p:spPr>
        <p:txBody>
          <a:bodyPr anchor="b"/>
          <a:lstStyle>
            <a:lvl1pPr marL="0" indent="0">
              <a:buNone/>
              <a:defRPr sz="4300" b="1"/>
            </a:lvl1pPr>
            <a:lvl2pPr marL="819302" indent="0">
              <a:buNone/>
              <a:defRPr sz="3600" b="1"/>
            </a:lvl2pPr>
            <a:lvl3pPr marL="1638605" indent="0">
              <a:buNone/>
              <a:defRPr sz="3200" b="1"/>
            </a:lvl3pPr>
            <a:lvl4pPr marL="2457907" indent="0">
              <a:buNone/>
              <a:defRPr sz="2900" b="1"/>
            </a:lvl4pPr>
            <a:lvl5pPr marL="3277210" indent="0">
              <a:buNone/>
              <a:defRPr sz="2900" b="1"/>
            </a:lvl5pPr>
            <a:lvl6pPr marL="4096512" indent="0">
              <a:buNone/>
              <a:defRPr sz="2900" b="1"/>
            </a:lvl6pPr>
            <a:lvl7pPr marL="4915814" indent="0">
              <a:buNone/>
              <a:defRPr sz="2900" b="1"/>
            </a:lvl7pPr>
            <a:lvl8pPr marL="5735117" indent="0">
              <a:buNone/>
              <a:defRPr sz="2900" b="1"/>
            </a:lvl8pPr>
            <a:lvl9pPr marL="6554419" indent="0">
              <a:buNone/>
              <a:defRPr sz="2900" b="1"/>
            </a:lvl9pPr>
          </a:lstStyle>
          <a:p>
            <a:pPr lvl="0"/>
            <a:r>
              <a:rPr lang="zh-CN" altLang="en-US" smtClean="0"/>
              <a:t>单击此处编辑母版文本样式</a:t>
            </a:r>
          </a:p>
        </p:txBody>
      </p:sp>
      <p:sp>
        <p:nvSpPr>
          <p:cNvPr id="6" name="内容占位符 5"/>
          <p:cNvSpPr>
            <a:spLocks noGrp="1"/>
          </p:cNvSpPr>
          <p:nvPr>
            <p:ph sz="quarter" idx="4"/>
          </p:nvPr>
        </p:nvSpPr>
        <p:spPr>
          <a:xfrm>
            <a:off x="8361048" y="2899833"/>
            <a:ext cx="7275195" cy="5268384"/>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6286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A22912-9BF9-47CA-B4C4-3EEEBB4EF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AC09016-38FE-457B-B00F-6C92EFF61088}"/>
              </a:ext>
            </a:extLst>
          </p:cNvPr>
          <p:cNvSpPr>
            <a:spLocks noGrp="1"/>
          </p:cNvSpPr>
          <p:nvPr>
            <p:ph sz="half" idx="1"/>
          </p:nvPr>
        </p:nvSpPr>
        <p:spPr>
          <a:xfrm>
            <a:off x="11315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6C6D845-3E1C-4AAF-B973-C19D6A20ED5C}"/>
              </a:ext>
            </a:extLst>
          </p:cNvPr>
          <p:cNvSpPr>
            <a:spLocks noGrp="1"/>
          </p:cNvSpPr>
          <p:nvPr>
            <p:ph sz="half" idx="2"/>
          </p:nvPr>
        </p:nvSpPr>
        <p:spPr>
          <a:xfrm>
            <a:off x="8332470" y="2434167"/>
            <a:ext cx="69951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13159FC-117D-4352-95C7-0CE5F1EBE2B2}"/>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B3255D4-4CE3-4160-A358-2ABF5FABA0C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68CC19F-8C9F-4C69-8F3F-9928D2E1CA76}"/>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859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459200" cy="9144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865" y="264045"/>
            <a:ext cx="15961471" cy="8615911"/>
          </a:xfrm>
          <a:prstGeom prst="rect">
            <a:avLst/>
          </a:prstGeom>
        </p:spPr>
      </p:pic>
      <p:sp>
        <p:nvSpPr>
          <p:cNvPr id="2" name="标题 1"/>
          <p:cNvSpPr>
            <a:spLocks noGrp="1"/>
          </p:cNvSpPr>
          <p:nvPr>
            <p:ph type="title" hasCustomPrompt="1"/>
          </p:nvPr>
        </p:nvSpPr>
        <p:spPr>
          <a:xfrm>
            <a:off x="674726" y="424745"/>
            <a:ext cx="14813280" cy="621419"/>
          </a:xfrm>
        </p:spPr>
        <p:txBody>
          <a:bodyPr>
            <a:noAutofit/>
          </a:bodyPr>
          <a:lstStyle>
            <a:lvl1pPr algn="l">
              <a:defRPr sz="36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smtClean="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8" name="组合 7"/>
          <p:cNvGrpSpPr/>
          <p:nvPr userDrawn="1"/>
        </p:nvGrpSpPr>
        <p:grpSpPr>
          <a:xfrm>
            <a:off x="15163971" y="8376597"/>
            <a:ext cx="1293523" cy="512057"/>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8605"/>
              <a:endParaRPr lang="zh-CN" altLang="en-US" sz="3200">
                <a:solidFill>
                  <a:prstClr val="white"/>
                </a:solidFill>
              </a:endParaRPr>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8605"/>
              <a:endParaRPr lang="zh-CN" altLang="en-US" sz="3200">
                <a:solidFill>
                  <a:prstClr val="white"/>
                </a:solidFill>
              </a:endParaRPr>
            </a:p>
          </p:txBody>
        </p:sp>
      </p:grpSp>
      <p:sp>
        <p:nvSpPr>
          <p:cNvPr id="11" name="TextBox 10"/>
          <p:cNvSpPr txBox="1"/>
          <p:nvPr userDrawn="1"/>
        </p:nvSpPr>
        <p:spPr>
          <a:xfrm>
            <a:off x="15255925" y="8331689"/>
            <a:ext cx="784571" cy="611736"/>
          </a:xfrm>
          <a:prstGeom prst="rect">
            <a:avLst/>
          </a:prstGeom>
          <a:noFill/>
        </p:spPr>
        <p:txBody>
          <a:bodyPr wrap="none" lIns="163860" tIns="81930" rIns="163860" bIns="81930" rtlCol="0">
            <a:spAutoFit/>
          </a:bodyPr>
          <a:lstStyle/>
          <a:p>
            <a:pPr defTabSz="1638605"/>
            <a:fld id="{15E71900-10A2-4CC6-8A82-1659C4480C15}" type="slidenum">
              <a:rPr lang="zh-CN" altLang="en-US">
                <a:solidFill>
                  <a:prstClr val="black">
                    <a:lumMod val="65000"/>
                    <a:lumOff val="35000"/>
                  </a:prstClr>
                </a:solidFill>
              </a:rPr>
              <a:pPr defTabSz="1638605"/>
              <a:t>‹#›</a:t>
            </a:fld>
            <a:endParaRPr lang="zh-CN" altLang="en-US" dirty="0">
              <a:solidFill>
                <a:prstClr val="black">
                  <a:lumMod val="65000"/>
                  <a:lumOff val="35000"/>
                </a:prstClr>
              </a:solidFill>
            </a:endParaRPr>
          </a:p>
        </p:txBody>
      </p:sp>
    </p:spTree>
    <p:extLst>
      <p:ext uri="{BB962C8B-B14F-4D97-AF65-F5344CB8AC3E}">
        <p14:creationId xmlns:p14="http://schemas.microsoft.com/office/powerpoint/2010/main" val="9322962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96937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22963" y="364066"/>
            <a:ext cx="5414963" cy="1549401"/>
          </a:xfrm>
        </p:spPr>
        <p:txBody>
          <a:bodyPr anchor="b"/>
          <a:lstStyle>
            <a:lvl1pPr algn="l">
              <a:defRPr sz="36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435090" y="364069"/>
            <a:ext cx="9201150" cy="7804151"/>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22963" y="1913469"/>
            <a:ext cx="5414963" cy="6254750"/>
          </a:xfrm>
        </p:spPr>
        <p:txBody>
          <a:bodyPr/>
          <a:lstStyle>
            <a:lvl1pPr marL="0" indent="0">
              <a:buNone/>
              <a:defRPr sz="2500"/>
            </a:lvl1pPr>
            <a:lvl2pPr marL="819302" indent="0">
              <a:buNone/>
              <a:defRPr sz="2200"/>
            </a:lvl2pPr>
            <a:lvl3pPr marL="1638605" indent="0">
              <a:buNone/>
              <a:defRPr sz="1800"/>
            </a:lvl3pPr>
            <a:lvl4pPr marL="2457907" indent="0">
              <a:buNone/>
              <a:defRPr sz="1600"/>
            </a:lvl4pPr>
            <a:lvl5pPr marL="3277210" indent="0">
              <a:buNone/>
              <a:defRPr sz="1600"/>
            </a:lvl5pPr>
            <a:lvl6pPr marL="4096512" indent="0">
              <a:buNone/>
              <a:defRPr sz="1600"/>
            </a:lvl6pPr>
            <a:lvl7pPr marL="4915814" indent="0">
              <a:buNone/>
              <a:defRPr sz="1600"/>
            </a:lvl7pPr>
            <a:lvl8pPr marL="5735117" indent="0">
              <a:buNone/>
              <a:defRPr sz="1600"/>
            </a:lvl8pPr>
            <a:lvl9pPr marL="6554419" indent="0">
              <a:buNone/>
              <a:defRPr sz="16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1292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26118" y="6400800"/>
            <a:ext cx="9875520" cy="755652"/>
          </a:xfrm>
        </p:spPr>
        <p:txBody>
          <a:bodyPr anchor="b"/>
          <a:lstStyle>
            <a:lvl1pPr algn="l">
              <a:defRPr sz="36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226118" y="817033"/>
            <a:ext cx="9875520" cy="5486400"/>
          </a:xfrm>
        </p:spPr>
        <p:txBody>
          <a:bodyPr/>
          <a:lstStyle>
            <a:lvl1pPr marL="0" indent="0">
              <a:buNone/>
              <a:defRPr sz="5700"/>
            </a:lvl1pPr>
            <a:lvl2pPr marL="819302" indent="0">
              <a:buNone/>
              <a:defRPr sz="5000"/>
            </a:lvl2pPr>
            <a:lvl3pPr marL="1638605" indent="0">
              <a:buNone/>
              <a:defRPr sz="4300"/>
            </a:lvl3pPr>
            <a:lvl4pPr marL="2457907" indent="0">
              <a:buNone/>
              <a:defRPr sz="3600"/>
            </a:lvl4pPr>
            <a:lvl5pPr marL="3277210" indent="0">
              <a:buNone/>
              <a:defRPr sz="3600"/>
            </a:lvl5pPr>
            <a:lvl6pPr marL="4096512" indent="0">
              <a:buNone/>
              <a:defRPr sz="3600"/>
            </a:lvl6pPr>
            <a:lvl7pPr marL="4915814" indent="0">
              <a:buNone/>
              <a:defRPr sz="3600"/>
            </a:lvl7pPr>
            <a:lvl8pPr marL="5735117" indent="0">
              <a:buNone/>
              <a:defRPr sz="3600"/>
            </a:lvl8pPr>
            <a:lvl9pPr marL="6554419" indent="0">
              <a:buNone/>
              <a:defRPr sz="3600"/>
            </a:lvl9pPr>
          </a:lstStyle>
          <a:p>
            <a:endParaRPr lang="zh-CN" altLang="en-US"/>
          </a:p>
        </p:txBody>
      </p:sp>
      <p:sp>
        <p:nvSpPr>
          <p:cNvPr id="4" name="文本占位符 3"/>
          <p:cNvSpPr>
            <a:spLocks noGrp="1"/>
          </p:cNvSpPr>
          <p:nvPr>
            <p:ph type="body" sz="half" idx="2"/>
          </p:nvPr>
        </p:nvSpPr>
        <p:spPr>
          <a:xfrm>
            <a:off x="3226118" y="7156451"/>
            <a:ext cx="9875520" cy="1073150"/>
          </a:xfrm>
        </p:spPr>
        <p:txBody>
          <a:bodyPr/>
          <a:lstStyle>
            <a:lvl1pPr marL="0" indent="0">
              <a:buNone/>
              <a:defRPr sz="2500"/>
            </a:lvl1pPr>
            <a:lvl2pPr marL="819302" indent="0">
              <a:buNone/>
              <a:defRPr sz="2200"/>
            </a:lvl2pPr>
            <a:lvl3pPr marL="1638605" indent="0">
              <a:buNone/>
              <a:defRPr sz="1800"/>
            </a:lvl3pPr>
            <a:lvl4pPr marL="2457907" indent="0">
              <a:buNone/>
              <a:defRPr sz="1600"/>
            </a:lvl4pPr>
            <a:lvl5pPr marL="3277210" indent="0">
              <a:buNone/>
              <a:defRPr sz="1600"/>
            </a:lvl5pPr>
            <a:lvl6pPr marL="4096512" indent="0">
              <a:buNone/>
              <a:defRPr sz="1600"/>
            </a:lvl6pPr>
            <a:lvl7pPr marL="4915814" indent="0">
              <a:buNone/>
              <a:defRPr sz="1600"/>
            </a:lvl7pPr>
            <a:lvl8pPr marL="5735117" indent="0">
              <a:buNone/>
              <a:defRPr sz="1600"/>
            </a:lvl8pPr>
            <a:lvl9pPr marL="6554419" indent="0">
              <a:buNone/>
              <a:defRPr sz="16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7063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7064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932920" y="275166"/>
            <a:ext cx="3703320" cy="585046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2960" y="275166"/>
            <a:ext cx="10835640" cy="585046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2022/1/23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729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B66EB2-AE45-4E78-A006-3BB7058E3EFD}"/>
              </a:ext>
            </a:extLst>
          </p:cNvPr>
          <p:cNvSpPr>
            <a:spLocks noGrp="1"/>
          </p:cNvSpPr>
          <p:nvPr>
            <p:ph type="title"/>
          </p:nvPr>
        </p:nvSpPr>
        <p:spPr>
          <a:xfrm>
            <a:off x="1133714" y="486834"/>
            <a:ext cx="14196060" cy="1767417"/>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EA661B1-4037-4F7A-BCEF-2260722083B9}"/>
              </a:ext>
            </a:extLst>
          </p:cNvPr>
          <p:cNvSpPr>
            <a:spLocks noGrp="1"/>
          </p:cNvSpPr>
          <p:nvPr>
            <p:ph type="body" idx="1"/>
          </p:nvPr>
        </p:nvSpPr>
        <p:spPr>
          <a:xfrm>
            <a:off x="1133715" y="2241551"/>
            <a:ext cx="6963012" cy="1098549"/>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E96449C-8326-47A0-B935-27ACDBF12F40}"/>
              </a:ext>
            </a:extLst>
          </p:cNvPr>
          <p:cNvSpPr>
            <a:spLocks noGrp="1"/>
          </p:cNvSpPr>
          <p:nvPr>
            <p:ph sz="half" idx="2"/>
          </p:nvPr>
        </p:nvSpPr>
        <p:spPr>
          <a:xfrm>
            <a:off x="1133715" y="3340100"/>
            <a:ext cx="696301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C44D99-3F82-401E-BC84-8686EAB34A34}"/>
              </a:ext>
            </a:extLst>
          </p:cNvPr>
          <p:cNvSpPr>
            <a:spLocks noGrp="1"/>
          </p:cNvSpPr>
          <p:nvPr>
            <p:ph type="body" sz="quarter" idx="3"/>
          </p:nvPr>
        </p:nvSpPr>
        <p:spPr>
          <a:xfrm>
            <a:off x="8332470" y="2241551"/>
            <a:ext cx="6997304" cy="1098549"/>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196E0F4-6146-44BA-87E9-0786FA9E53E3}"/>
              </a:ext>
            </a:extLst>
          </p:cNvPr>
          <p:cNvSpPr>
            <a:spLocks noGrp="1"/>
          </p:cNvSpPr>
          <p:nvPr>
            <p:ph sz="quarter" idx="4"/>
          </p:nvPr>
        </p:nvSpPr>
        <p:spPr>
          <a:xfrm>
            <a:off x="8332470" y="3340100"/>
            <a:ext cx="699730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719CDAF-8B25-476B-9BCD-5DDEB068307C}"/>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D695044-C4B6-4FA5-98FE-1FC4510ADED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A91F16DC-D397-4167-B264-547197A797D7}"/>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19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75549D-38C2-468C-8378-E00F259DB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AAC42AA-1748-4128-A032-4A26AA26E060}"/>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79100E6-1B1E-4B55-A4B9-51575C7DB7B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9BA01E35-170D-4598-8B1B-755F9277BA39}"/>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0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3CD2BBF-B83E-40B4-A26D-336C749A23E2}"/>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D33FD99-C02B-4D32-A9EC-302C0B1DE35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B7F783C2-2063-4D1A-98A1-4466D772F9D8}"/>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96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7E0C41-727F-4CDF-BD1B-7EFDAE9E9242}"/>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p>
        </p:txBody>
      </p:sp>
      <p:sp>
        <p:nvSpPr>
          <p:cNvPr id="3" name="Content Placeholder 2">
            <a:extLst>
              <a:ext uri="{FF2B5EF4-FFF2-40B4-BE49-F238E27FC236}">
                <a16:creationId xmlns="" xmlns:a16="http://schemas.microsoft.com/office/drawing/2014/main" id="{A312DAE4-091C-4FCB-BC7C-2EEAA1FD6D52}"/>
              </a:ext>
            </a:extLst>
          </p:cNvPr>
          <p:cNvSpPr>
            <a:spLocks noGrp="1"/>
          </p:cNvSpPr>
          <p:nvPr>
            <p:ph idx="1"/>
          </p:nvPr>
        </p:nvSpPr>
        <p:spPr>
          <a:xfrm>
            <a:off x="6997304" y="1316567"/>
            <a:ext cx="8332470" cy="649816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8474455-628B-4A82-A0F4-40619836347A}"/>
              </a:ext>
            </a:extLst>
          </p:cNvPr>
          <p:cNvSpPr>
            <a:spLocks noGrp="1"/>
          </p:cNvSpPr>
          <p:nvPr>
            <p:ph type="body" sz="half" idx="2"/>
          </p:nvPr>
        </p:nvSpPr>
        <p:spPr>
          <a:xfrm>
            <a:off x="1133714" y="2743200"/>
            <a:ext cx="5308520" cy="5082117"/>
          </a:xfrm>
        </p:spPr>
        <p:txBody>
          <a:bodyPr/>
          <a:lstStyle>
            <a:lvl1pPr marL="0" indent="0">
              <a:buNone/>
              <a:defRPr sz="2200"/>
            </a:lvl1pPr>
            <a:lvl2pPr marL="614477" indent="0">
              <a:buNone/>
              <a:defRPr sz="1900"/>
            </a:lvl2pPr>
            <a:lvl3pPr marL="1228954" indent="0">
              <a:buNone/>
              <a:defRPr sz="1600"/>
            </a:lvl3pPr>
            <a:lvl4pPr marL="1843430" indent="0">
              <a:buNone/>
              <a:defRPr sz="1300"/>
            </a:lvl4pPr>
            <a:lvl5pPr marL="2457907" indent="0">
              <a:buNone/>
              <a:defRPr sz="1300"/>
            </a:lvl5pPr>
            <a:lvl6pPr marL="3072384" indent="0">
              <a:buNone/>
              <a:defRPr sz="1300"/>
            </a:lvl6pPr>
            <a:lvl7pPr marL="3686861" indent="0">
              <a:buNone/>
              <a:defRPr sz="1300"/>
            </a:lvl7pPr>
            <a:lvl8pPr marL="4301338" indent="0">
              <a:buNone/>
              <a:defRPr sz="1300"/>
            </a:lvl8pPr>
            <a:lvl9pPr marL="4915814" indent="0">
              <a:buNone/>
              <a:defRPr sz="1300"/>
            </a:lvl9pPr>
          </a:lstStyle>
          <a:p>
            <a:pPr lvl="0"/>
            <a:r>
              <a:rPr lang="en-US"/>
              <a:t>Click to edit Master text styles</a:t>
            </a:r>
          </a:p>
        </p:txBody>
      </p:sp>
      <p:sp>
        <p:nvSpPr>
          <p:cNvPr id="5" name="Date Placeholder 4">
            <a:extLst>
              <a:ext uri="{FF2B5EF4-FFF2-40B4-BE49-F238E27FC236}">
                <a16:creationId xmlns="" xmlns:a16="http://schemas.microsoft.com/office/drawing/2014/main" id="{B466037E-B2AF-490F-A773-721BBED2AF42}"/>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D9031FB-8DF9-44B9-A2E6-31679B5ADBA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45F40C9-A9ED-4612-BDC1-C7B6B806FB4F}"/>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10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A49A03-307F-426B-BE75-F9927344B1A3}"/>
              </a:ext>
            </a:extLst>
          </p:cNvPr>
          <p:cNvSpPr>
            <a:spLocks noGrp="1"/>
          </p:cNvSpPr>
          <p:nvPr>
            <p:ph type="title"/>
          </p:nvPr>
        </p:nvSpPr>
        <p:spPr>
          <a:xfrm>
            <a:off x="1133714" y="609600"/>
            <a:ext cx="5308520" cy="2133600"/>
          </a:xfrm>
        </p:spPr>
        <p:txBody>
          <a:bodyPr anchor="b"/>
          <a:lstStyle>
            <a:lvl1pPr>
              <a:defRPr sz="4300"/>
            </a:lvl1pPr>
          </a:lstStyle>
          <a:p>
            <a:r>
              <a:rPr lang="en-US"/>
              <a:t>Click to edit Master title style</a:t>
            </a:r>
          </a:p>
        </p:txBody>
      </p:sp>
      <p:sp>
        <p:nvSpPr>
          <p:cNvPr id="3" name="Picture Placeholder 2">
            <a:extLst>
              <a:ext uri="{FF2B5EF4-FFF2-40B4-BE49-F238E27FC236}">
                <a16:creationId xmlns="" xmlns:a16="http://schemas.microsoft.com/office/drawing/2014/main" id="{CC3F5C1A-9A84-485E-9FF6-8A38C09AD6C5}"/>
              </a:ext>
            </a:extLst>
          </p:cNvPr>
          <p:cNvSpPr>
            <a:spLocks noGrp="1"/>
          </p:cNvSpPr>
          <p:nvPr>
            <p:ph type="pic" idx="1"/>
          </p:nvPr>
        </p:nvSpPr>
        <p:spPr>
          <a:xfrm>
            <a:off x="6997304" y="1316567"/>
            <a:ext cx="8332470" cy="6498167"/>
          </a:xfrm>
        </p:spPr>
        <p:txBody>
          <a:bodyPr/>
          <a:lstStyle>
            <a:lvl1pPr marL="0" indent="0">
              <a:buNone/>
              <a:defRPr sz="4300"/>
            </a:lvl1pPr>
            <a:lvl2pPr marL="614477" indent="0">
              <a:buNone/>
              <a:defRPr sz="3800"/>
            </a:lvl2pPr>
            <a:lvl3pPr marL="1228954" indent="0">
              <a:buNone/>
              <a:defRPr sz="3200"/>
            </a:lvl3pPr>
            <a:lvl4pPr marL="1843430" indent="0">
              <a:buNone/>
              <a:defRPr sz="2700"/>
            </a:lvl4pPr>
            <a:lvl5pPr marL="2457907" indent="0">
              <a:buNone/>
              <a:defRPr sz="2700"/>
            </a:lvl5pPr>
            <a:lvl6pPr marL="3072384" indent="0">
              <a:buNone/>
              <a:defRPr sz="2700"/>
            </a:lvl6pPr>
            <a:lvl7pPr marL="3686861" indent="0">
              <a:buNone/>
              <a:defRPr sz="2700"/>
            </a:lvl7pPr>
            <a:lvl8pPr marL="4301338" indent="0">
              <a:buNone/>
              <a:defRPr sz="2700"/>
            </a:lvl8pPr>
            <a:lvl9pPr marL="4915814" indent="0">
              <a:buNone/>
              <a:defRPr sz="2700"/>
            </a:lvl9pPr>
          </a:lstStyle>
          <a:p>
            <a:endParaRPr lang="en-US"/>
          </a:p>
        </p:txBody>
      </p:sp>
      <p:sp>
        <p:nvSpPr>
          <p:cNvPr id="4" name="Text Placeholder 3">
            <a:extLst>
              <a:ext uri="{FF2B5EF4-FFF2-40B4-BE49-F238E27FC236}">
                <a16:creationId xmlns="" xmlns:a16="http://schemas.microsoft.com/office/drawing/2014/main" id="{EFC86DA9-C3C4-4618-92D8-0CFAD98630AE}"/>
              </a:ext>
            </a:extLst>
          </p:cNvPr>
          <p:cNvSpPr>
            <a:spLocks noGrp="1"/>
          </p:cNvSpPr>
          <p:nvPr>
            <p:ph type="body" sz="half" idx="2"/>
          </p:nvPr>
        </p:nvSpPr>
        <p:spPr>
          <a:xfrm>
            <a:off x="1133714" y="2743200"/>
            <a:ext cx="5308520" cy="5082117"/>
          </a:xfrm>
        </p:spPr>
        <p:txBody>
          <a:bodyPr/>
          <a:lstStyle>
            <a:lvl1pPr marL="0" indent="0">
              <a:buNone/>
              <a:defRPr sz="2200"/>
            </a:lvl1pPr>
            <a:lvl2pPr marL="614477" indent="0">
              <a:buNone/>
              <a:defRPr sz="1900"/>
            </a:lvl2pPr>
            <a:lvl3pPr marL="1228954" indent="0">
              <a:buNone/>
              <a:defRPr sz="1600"/>
            </a:lvl3pPr>
            <a:lvl4pPr marL="1843430" indent="0">
              <a:buNone/>
              <a:defRPr sz="1300"/>
            </a:lvl4pPr>
            <a:lvl5pPr marL="2457907" indent="0">
              <a:buNone/>
              <a:defRPr sz="1300"/>
            </a:lvl5pPr>
            <a:lvl6pPr marL="3072384" indent="0">
              <a:buNone/>
              <a:defRPr sz="1300"/>
            </a:lvl6pPr>
            <a:lvl7pPr marL="3686861" indent="0">
              <a:buNone/>
              <a:defRPr sz="1300"/>
            </a:lvl7pPr>
            <a:lvl8pPr marL="4301338" indent="0">
              <a:buNone/>
              <a:defRPr sz="1300"/>
            </a:lvl8pPr>
            <a:lvl9pPr marL="4915814" indent="0">
              <a:buNone/>
              <a:defRPr sz="1300"/>
            </a:lvl9pPr>
          </a:lstStyle>
          <a:p>
            <a:pPr lvl="0"/>
            <a:r>
              <a:rPr lang="en-US"/>
              <a:t>Click to edit Master text styles</a:t>
            </a:r>
          </a:p>
        </p:txBody>
      </p:sp>
      <p:sp>
        <p:nvSpPr>
          <p:cNvPr id="5" name="Date Placeholder 4">
            <a:extLst>
              <a:ext uri="{FF2B5EF4-FFF2-40B4-BE49-F238E27FC236}">
                <a16:creationId xmlns="" xmlns:a16="http://schemas.microsoft.com/office/drawing/2014/main" id="{A49646E8-03EE-4E10-BF4C-DF07A76386F3}"/>
              </a:ext>
            </a:extLst>
          </p:cNvPr>
          <p:cNvSpPr>
            <a:spLocks noGrp="1"/>
          </p:cNvSpPr>
          <p:nvPr>
            <p:ph type="dt" sz="half" idx="10"/>
          </p:nvPr>
        </p:nvSpPr>
        <p:spPr/>
        <p:txBody>
          <a:bodyPr/>
          <a:lstStyle/>
          <a:p>
            <a:fld id="{68A8C706-A083-425C-AC80-77E56B01F85F}"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E743ED2-2270-4C42-AA3C-EFC0763AA8F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1A3031E-A6ED-40BA-86B5-7E54BF9B5FD7}"/>
              </a:ext>
            </a:extLst>
          </p:cNvPr>
          <p:cNvSpPr>
            <a:spLocks noGrp="1"/>
          </p:cNvSpPr>
          <p:nvPr>
            <p:ph type="sldNum" sz="quarter" idx="12"/>
          </p:nvPr>
        </p:nvSpPr>
        <p:spPr/>
        <p:txBody>
          <a:bodyPr/>
          <a:lstStyle/>
          <a:p>
            <a:fld id="{A7FF1B9A-A6E0-428B-93F7-06C5D0849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48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9D570AE-0FF7-47AA-971E-A695C7E3BD72}"/>
              </a:ext>
            </a:extLst>
          </p:cNvPr>
          <p:cNvSpPr>
            <a:spLocks noGrp="1"/>
          </p:cNvSpPr>
          <p:nvPr>
            <p:ph type="title"/>
          </p:nvPr>
        </p:nvSpPr>
        <p:spPr>
          <a:xfrm>
            <a:off x="1131570" y="486834"/>
            <a:ext cx="14196060" cy="1767417"/>
          </a:xfrm>
          <a:prstGeom prst="rect">
            <a:avLst/>
          </a:prstGeom>
        </p:spPr>
        <p:txBody>
          <a:bodyPr vert="horz" lIns="122895" tIns="61448" rIns="122895" bIns="61448"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013066F-D649-446D-9459-32868C69CC7D}"/>
              </a:ext>
            </a:extLst>
          </p:cNvPr>
          <p:cNvSpPr>
            <a:spLocks noGrp="1"/>
          </p:cNvSpPr>
          <p:nvPr>
            <p:ph type="body" idx="1"/>
          </p:nvPr>
        </p:nvSpPr>
        <p:spPr>
          <a:xfrm>
            <a:off x="1131570" y="2434167"/>
            <a:ext cx="14196060" cy="5801784"/>
          </a:xfrm>
          <a:prstGeom prst="rect">
            <a:avLst/>
          </a:prstGeom>
        </p:spPr>
        <p:txBody>
          <a:bodyPr vert="horz" lIns="122895" tIns="61448" rIns="122895" bIns="614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742D65-641A-444C-A433-5C56270B4645}"/>
              </a:ext>
            </a:extLst>
          </p:cNvPr>
          <p:cNvSpPr>
            <a:spLocks noGrp="1"/>
          </p:cNvSpPr>
          <p:nvPr>
            <p:ph type="dt" sz="half" idx="2"/>
          </p:nvPr>
        </p:nvSpPr>
        <p:spPr>
          <a:xfrm>
            <a:off x="1131570" y="8475134"/>
            <a:ext cx="3703320" cy="486833"/>
          </a:xfrm>
          <a:prstGeom prst="rect">
            <a:avLst/>
          </a:prstGeom>
        </p:spPr>
        <p:txBody>
          <a:bodyPr vert="horz" lIns="122895" tIns="61448" rIns="122895" bIns="61448" rtlCol="0" anchor="ctr"/>
          <a:lstStyle>
            <a:lvl1pPr algn="l">
              <a:defRPr sz="1600">
                <a:solidFill>
                  <a:schemeClr val="tx1">
                    <a:tint val="75000"/>
                  </a:schemeClr>
                </a:solidFill>
              </a:defRPr>
            </a:lvl1pPr>
          </a:lstStyle>
          <a:p>
            <a:pPr defTabSz="1228954"/>
            <a:fld id="{68A8C706-A083-425C-AC80-77E56B01F85F}" type="datetimeFigureOut">
              <a:rPr lang="en-US" smtClean="0">
                <a:solidFill>
                  <a:prstClr val="black">
                    <a:tint val="75000"/>
                  </a:prstClr>
                </a:solidFill>
              </a:rPr>
              <a:pPr defTabSz="1228954"/>
              <a:t>1/23/2022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782FEB2-546A-48E5-BE55-3A3310C967BA}"/>
              </a:ext>
            </a:extLst>
          </p:cNvPr>
          <p:cNvSpPr>
            <a:spLocks noGrp="1"/>
          </p:cNvSpPr>
          <p:nvPr>
            <p:ph type="ftr" sz="quarter" idx="3"/>
          </p:nvPr>
        </p:nvSpPr>
        <p:spPr>
          <a:xfrm>
            <a:off x="5452110" y="8475134"/>
            <a:ext cx="5554980" cy="486833"/>
          </a:xfrm>
          <a:prstGeom prst="rect">
            <a:avLst/>
          </a:prstGeom>
        </p:spPr>
        <p:txBody>
          <a:bodyPr vert="horz" lIns="122895" tIns="61448" rIns="122895" bIns="61448" rtlCol="0" anchor="ctr"/>
          <a:lstStyle>
            <a:lvl1pPr algn="ctr">
              <a:defRPr sz="1600">
                <a:solidFill>
                  <a:schemeClr val="tx1">
                    <a:tint val="75000"/>
                  </a:schemeClr>
                </a:solidFill>
              </a:defRPr>
            </a:lvl1pPr>
          </a:lstStyle>
          <a:p>
            <a:pPr defTabSz="1228954"/>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B5E89E-9946-44F3-A7CE-55959F0798A5}"/>
              </a:ext>
            </a:extLst>
          </p:cNvPr>
          <p:cNvSpPr>
            <a:spLocks noGrp="1"/>
          </p:cNvSpPr>
          <p:nvPr>
            <p:ph type="sldNum" sz="quarter" idx="4"/>
          </p:nvPr>
        </p:nvSpPr>
        <p:spPr>
          <a:xfrm>
            <a:off x="11624310" y="8475134"/>
            <a:ext cx="3703320" cy="486833"/>
          </a:xfrm>
          <a:prstGeom prst="rect">
            <a:avLst/>
          </a:prstGeom>
        </p:spPr>
        <p:txBody>
          <a:bodyPr vert="horz" lIns="122895" tIns="61448" rIns="122895" bIns="61448" rtlCol="0" anchor="ctr"/>
          <a:lstStyle>
            <a:lvl1pPr algn="r">
              <a:defRPr sz="1600">
                <a:solidFill>
                  <a:schemeClr val="tx1">
                    <a:tint val="75000"/>
                  </a:schemeClr>
                </a:solidFill>
              </a:defRPr>
            </a:lvl1pPr>
          </a:lstStyle>
          <a:p>
            <a:pPr defTabSz="1228954"/>
            <a:fld id="{A7FF1B9A-A6E0-428B-93F7-06C5D0849391}" type="slidenum">
              <a:rPr lang="en-US" smtClean="0">
                <a:solidFill>
                  <a:prstClr val="black">
                    <a:tint val="75000"/>
                  </a:prstClr>
                </a:solidFill>
              </a:rPr>
              <a:pPr defTabSz="1228954"/>
              <a:t>‹#›</a:t>
            </a:fld>
            <a:endParaRPr lang="en-US">
              <a:solidFill>
                <a:prstClr val="black">
                  <a:tint val="75000"/>
                </a:prstClr>
              </a:solidFill>
            </a:endParaRPr>
          </a:p>
        </p:txBody>
      </p:sp>
    </p:spTree>
    <p:extLst>
      <p:ext uri="{BB962C8B-B14F-4D97-AF65-F5344CB8AC3E}">
        <p14:creationId xmlns:p14="http://schemas.microsoft.com/office/powerpoint/2010/main" val="1252415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28954"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7238" indent="-307238" algn="l" defTabSz="1228954" rtl="0" eaLnBrk="1" latinLnBrk="0" hangingPunct="1">
        <a:lnSpc>
          <a:spcPct val="90000"/>
        </a:lnSpc>
        <a:spcBef>
          <a:spcPts val="1344"/>
        </a:spcBef>
        <a:buFont typeface="Arial" panose="020B0604020202020204" pitchFamily="34" charset="0"/>
        <a:buChar char="•"/>
        <a:defRPr sz="3800" kern="1200">
          <a:solidFill>
            <a:schemeClr val="tx1"/>
          </a:solidFill>
          <a:latin typeface="+mn-lt"/>
          <a:ea typeface="+mn-ea"/>
          <a:cs typeface="+mn-cs"/>
        </a:defRPr>
      </a:lvl1pPr>
      <a:lvl2pPr marL="921715" indent="-307238" algn="l" defTabSz="1228954" rtl="0" eaLnBrk="1" latinLnBrk="0" hangingPunct="1">
        <a:lnSpc>
          <a:spcPct val="90000"/>
        </a:lnSpc>
        <a:spcBef>
          <a:spcPts val="672"/>
        </a:spcBef>
        <a:buFont typeface="Arial" panose="020B0604020202020204" pitchFamily="34" charset="0"/>
        <a:buChar char="•"/>
        <a:defRPr sz="3200" kern="1200">
          <a:solidFill>
            <a:schemeClr val="tx1"/>
          </a:solidFill>
          <a:latin typeface="+mn-lt"/>
          <a:ea typeface="+mn-ea"/>
          <a:cs typeface="+mn-cs"/>
        </a:defRPr>
      </a:lvl2pPr>
      <a:lvl3pPr marL="1536192" indent="-307238" algn="l" defTabSz="1228954" rtl="0" eaLnBrk="1" latinLnBrk="0" hangingPunct="1">
        <a:lnSpc>
          <a:spcPct val="90000"/>
        </a:lnSpc>
        <a:spcBef>
          <a:spcPts val="672"/>
        </a:spcBef>
        <a:buFont typeface="Arial" panose="020B0604020202020204" pitchFamily="34" charset="0"/>
        <a:buChar char="•"/>
        <a:defRPr sz="2700" kern="1200">
          <a:solidFill>
            <a:schemeClr val="tx1"/>
          </a:solidFill>
          <a:latin typeface="+mn-lt"/>
          <a:ea typeface="+mn-ea"/>
          <a:cs typeface="+mn-cs"/>
        </a:defRPr>
      </a:lvl3pPr>
      <a:lvl4pPr marL="2150669"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4pPr>
      <a:lvl5pPr marL="2765146"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5pPr>
      <a:lvl6pPr marL="3379622"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94099"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8576"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23053" indent="-307238" algn="l" defTabSz="1228954"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8954" rtl="0" eaLnBrk="1" latinLnBrk="0" hangingPunct="1">
        <a:defRPr sz="2400" kern="1200">
          <a:solidFill>
            <a:schemeClr val="tx1"/>
          </a:solidFill>
          <a:latin typeface="+mn-lt"/>
          <a:ea typeface="+mn-ea"/>
          <a:cs typeface="+mn-cs"/>
        </a:defRPr>
      </a:lvl1pPr>
      <a:lvl2pPr marL="614477" algn="l" defTabSz="1228954" rtl="0" eaLnBrk="1" latinLnBrk="0" hangingPunct="1">
        <a:defRPr sz="2400" kern="1200">
          <a:solidFill>
            <a:schemeClr val="tx1"/>
          </a:solidFill>
          <a:latin typeface="+mn-lt"/>
          <a:ea typeface="+mn-ea"/>
          <a:cs typeface="+mn-cs"/>
        </a:defRPr>
      </a:lvl2pPr>
      <a:lvl3pPr marL="1228954" algn="l" defTabSz="1228954" rtl="0" eaLnBrk="1" latinLnBrk="0" hangingPunct="1">
        <a:defRPr sz="2400" kern="1200">
          <a:solidFill>
            <a:schemeClr val="tx1"/>
          </a:solidFill>
          <a:latin typeface="+mn-lt"/>
          <a:ea typeface="+mn-ea"/>
          <a:cs typeface="+mn-cs"/>
        </a:defRPr>
      </a:lvl3pPr>
      <a:lvl4pPr marL="1843430" algn="l" defTabSz="1228954" rtl="0" eaLnBrk="1" latinLnBrk="0" hangingPunct="1">
        <a:defRPr sz="2400" kern="1200">
          <a:solidFill>
            <a:schemeClr val="tx1"/>
          </a:solidFill>
          <a:latin typeface="+mn-lt"/>
          <a:ea typeface="+mn-ea"/>
          <a:cs typeface="+mn-cs"/>
        </a:defRPr>
      </a:lvl4pPr>
      <a:lvl5pPr marL="2457907" algn="l" defTabSz="1228954" rtl="0" eaLnBrk="1" latinLnBrk="0" hangingPunct="1">
        <a:defRPr sz="2400" kern="1200">
          <a:solidFill>
            <a:schemeClr val="tx1"/>
          </a:solidFill>
          <a:latin typeface="+mn-lt"/>
          <a:ea typeface="+mn-ea"/>
          <a:cs typeface="+mn-cs"/>
        </a:defRPr>
      </a:lvl5pPr>
      <a:lvl6pPr marL="3072384" algn="l" defTabSz="1228954" rtl="0" eaLnBrk="1" latinLnBrk="0" hangingPunct="1">
        <a:defRPr sz="2400" kern="1200">
          <a:solidFill>
            <a:schemeClr val="tx1"/>
          </a:solidFill>
          <a:latin typeface="+mn-lt"/>
          <a:ea typeface="+mn-ea"/>
          <a:cs typeface="+mn-cs"/>
        </a:defRPr>
      </a:lvl6pPr>
      <a:lvl7pPr marL="3686861" algn="l" defTabSz="1228954" rtl="0" eaLnBrk="1" latinLnBrk="0" hangingPunct="1">
        <a:defRPr sz="2400" kern="1200">
          <a:solidFill>
            <a:schemeClr val="tx1"/>
          </a:solidFill>
          <a:latin typeface="+mn-lt"/>
          <a:ea typeface="+mn-ea"/>
          <a:cs typeface="+mn-cs"/>
        </a:defRPr>
      </a:lvl7pPr>
      <a:lvl8pPr marL="4301338" algn="l" defTabSz="1228954" rtl="0" eaLnBrk="1" latinLnBrk="0" hangingPunct="1">
        <a:defRPr sz="2400" kern="1200">
          <a:solidFill>
            <a:schemeClr val="tx1"/>
          </a:solidFill>
          <a:latin typeface="+mn-lt"/>
          <a:ea typeface="+mn-ea"/>
          <a:cs typeface="+mn-cs"/>
        </a:defRPr>
      </a:lvl8pPr>
      <a:lvl9pPr marL="4915814" algn="l" defTabSz="122895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131570" y="486868"/>
            <a:ext cx="14196060" cy="176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2710" tIns="61355" rIns="122710" bIns="61355"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1131570" y="2434167"/>
            <a:ext cx="14196060" cy="580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2710" tIns="61355" rIns="122710" bIns="61355"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131570" y="8475168"/>
            <a:ext cx="3703320" cy="486833"/>
          </a:xfrm>
          <a:prstGeom prst="rect">
            <a:avLst/>
          </a:prstGeom>
        </p:spPr>
        <p:txBody>
          <a:bodyPr vert="horz" lIns="122710" tIns="61355" rIns="122710" bIns="61355" rtlCol="0" anchor="ctr"/>
          <a:lstStyle>
            <a:lvl1pPr algn="l" eaLnBrk="1" hangingPunct="1">
              <a:spcBef>
                <a:spcPct val="20000"/>
              </a:spcBef>
              <a:defRPr sz="1600">
                <a:solidFill>
                  <a:srgbClr val="000000"/>
                </a:solidFill>
                <a:latin typeface="Arial" panose="020B0604020202020204" pitchFamily="34" charset="0"/>
              </a:defRPr>
            </a:lvl1pPr>
          </a:lstStyle>
          <a:p>
            <a:pPr defTabSz="913053" fontAlgn="base">
              <a:spcAft>
                <a:spcPct val="0"/>
              </a:spcAft>
              <a:defRPr/>
            </a:pPr>
            <a:endParaRPr lang="en-US"/>
          </a:p>
        </p:txBody>
      </p:sp>
      <p:sp>
        <p:nvSpPr>
          <p:cNvPr id="5" name="Footer Placeholder 4"/>
          <p:cNvSpPr>
            <a:spLocks noGrp="1"/>
          </p:cNvSpPr>
          <p:nvPr>
            <p:ph type="ftr" sz="quarter" idx="3"/>
          </p:nvPr>
        </p:nvSpPr>
        <p:spPr>
          <a:xfrm>
            <a:off x="5452110" y="8475168"/>
            <a:ext cx="5554980" cy="486833"/>
          </a:xfrm>
          <a:prstGeom prst="rect">
            <a:avLst/>
          </a:prstGeom>
        </p:spPr>
        <p:txBody>
          <a:bodyPr vert="horz" lIns="122710" tIns="61355" rIns="122710" bIns="61355" rtlCol="0" anchor="ctr"/>
          <a:lstStyle>
            <a:lvl1pPr algn="ctr" eaLnBrk="1" hangingPunct="1">
              <a:spcBef>
                <a:spcPct val="20000"/>
              </a:spcBef>
              <a:defRPr sz="1600">
                <a:solidFill>
                  <a:srgbClr val="000000"/>
                </a:solidFill>
                <a:latin typeface="Arial" panose="020B0604020202020204" pitchFamily="34" charset="0"/>
              </a:defRPr>
            </a:lvl1pPr>
          </a:lstStyle>
          <a:p>
            <a:pPr defTabSz="913053" fontAlgn="base">
              <a:spcAft>
                <a:spcPct val="0"/>
              </a:spcAft>
              <a:defRPr/>
            </a:pPr>
            <a:endParaRPr lang="en-US"/>
          </a:p>
        </p:txBody>
      </p:sp>
      <p:sp>
        <p:nvSpPr>
          <p:cNvPr id="6" name="Slide Number Placeholder 5"/>
          <p:cNvSpPr>
            <a:spLocks noGrp="1"/>
          </p:cNvSpPr>
          <p:nvPr>
            <p:ph type="sldNum" sz="quarter" idx="4"/>
          </p:nvPr>
        </p:nvSpPr>
        <p:spPr>
          <a:xfrm>
            <a:off x="11624310" y="8475168"/>
            <a:ext cx="3703320" cy="486833"/>
          </a:xfrm>
          <a:prstGeom prst="rect">
            <a:avLst/>
          </a:prstGeom>
        </p:spPr>
        <p:txBody>
          <a:bodyPr vert="horz" wrap="square" lIns="122710" tIns="61355" rIns="122710" bIns="61355" numCol="1" anchor="ctr" anchorCtr="0" compatLnSpc="1">
            <a:prstTxWarp prst="textNoShape">
              <a:avLst/>
            </a:prstTxWarp>
          </a:bodyPr>
          <a:lstStyle>
            <a:lvl1pPr algn="r" eaLnBrk="1" hangingPunct="1">
              <a:spcBef>
                <a:spcPct val="20000"/>
              </a:spcBef>
              <a:defRPr sz="1600" smtClean="0">
                <a:solidFill>
                  <a:srgbClr val="000000"/>
                </a:solidFill>
                <a:latin typeface="Arial" charset="0"/>
              </a:defRPr>
            </a:lvl1pPr>
          </a:lstStyle>
          <a:p>
            <a:pPr defTabSz="913053" fontAlgn="base">
              <a:spcAft>
                <a:spcPct val="0"/>
              </a:spcAft>
              <a:defRPr/>
            </a:pPr>
            <a:fld id="{5047988B-E59B-4E8E-AD73-1CE95BEF0A6B}" type="slidenum">
              <a:rPr lang="en-US" altLang="en-US"/>
              <a:pPr defTabSz="913053" fontAlgn="base">
                <a:spcAft>
                  <a:spcPct val="0"/>
                </a:spcAft>
                <a:defRPr/>
              </a:pPr>
              <a:t>‹#›</a:t>
            </a:fld>
            <a:endParaRPr lang="en-US" altLang="en-US"/>
          </a:p>
        </p:txBody>
      </p:sp>
    </p:spTree>
    <p:extLst>
      <p:ext uri="{BB962C8B-B14F-4D97-AF65-F5344CB8AC3E}">
        <p14:creationId xmlns:p14="http://schemas.microsoft.com/office/powerpoint/2010/main" val="3976348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lnSpc>
          <a:spcPct val="90000"/>
        </a:lnSpc>
        <a:spcBef>
          <a:spcPct val="0"/>
        </a:spcBef>
        <a:spcAft>
          <a:spcPct val="0"/>
        </a:spcAft>
        <a:defRPr sz="5900" kern="1200">
          <a:solidFill>
            <a:schemeClr val="tx1"/>
          </a:solidFill>
          <a:latin typeface="+mj-lt"/>
          <a:ea typeface="+mj-ea"/>
          <a:cs typeface="+mj-cs"/>
        </a:defRPr>
      </a:lvl1pPr>
      <a:lvl2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900">
          <a:solidFill>
            <a:schemeClr val="tx1"/>
          </a:solidFill>
          <a:latin typeface="Calibri Light" panose="020F0302020204030204" pitchFamily="34" charset="0"/>
        </a:defRPr>
      </a:lvl5pPr>
      <a:lvl6pPr marL="613580" algn="l" rtl="0" fontAlgn="base">
        <a:lnSpc>
          <a:spcPct val="90000"/>
        </a:lnSpc>
        <a:spcBef>
          <a:spcPct val="0"/>
        </a:spcBef>
        <a:spcAft>
          <a:spcPct val="0"/>
        </a:spcAft>
        <a:defRPr sz="5900">
          <a:solidFill>
            <a:schemeClr val="tx1"/>
          </a:solidFill>
          <a:latin typeface="Calibri Light" panose="020F0302020204030204" pitchFamily="34" charset="0"/>
        </a:defRPr>
      </a:lvl6pPr>
      <a:lvl7pPr marL="1227158" algn="l" rtl="0" fontAlgn="base">
        <a:lnSpc>
          <a:spcPct val="90000"/>
        </a:lnSpc>
        <a:spcBef>
          <a:spcPct val="0"/>
        </a:spcBef>
        <a:spcAft>
          <a:spcPct val="0"/>
        </a:spcAft>
        <a:defRPr sz="5900">
          <a:solidFill>
            <a:schemeClr val="tx1"/>
          </a:solidFill>
          <a:latin typeface="Calibri Light" panose="020F0302020204030204" pitchFamily="34" charset="0"/>
        </a:defRPr>
      </a:lvl7pPr>
      <a:lvl8pPr marL="1840720" algn="l" rtl="0" fontAlgn="base">
        <a:lnSpc>
          <a:spcPct val="90000"/>
        </a:lnSpc>
        <a:spcBef>
          <a:spcPct val="0"/>
        </a:spcBef>
        <a:spcAft>
          <a:spcPct val="0"/>
        </a:spcAft>
        <a:defRPr sz="5900">
          <a:solidFill>
            <a:schemeClr val="tx1"/>
          </a:solidFill>
          <a:latin typeface="Calibri Light" panose="020F0302020204030204" pitchFamily="34" charset="0"/>
        </a:defRPr>
      </a:lvl8pPr>
      <a:lvl9pPr marL="2454289" algn="l" rtl="0" fontAlgn="base">
        <a:lnSpc>
          <a:spcPct val="90000"/>
        </a:lnSpc>
        <a:spcBef>
          <a:spcPct val="0"/>
        </a:spcBef>
        <a:spcAft>
          <a:spcPct val="0"/>
        </a:spcAft>
        <a:defRPr sz="5900">
          <a:solidFill>
            <a:schemeClr val="tx1"/>
          </a:solidFill>
          <a:latin typeface="Calibri Light" panose="020F0302020204030204" pitchFamily="34" charset="0"/>
        </a:defRPr>
      </a:lvl9pPr>
    </p:titleStyle>
    <p:bodyStyle>
      <a:lvl1pPr marL="306787" indent="-306787" algn="l" rtl="0" eaLnBrk="0" fontAlgn="base" hangingPunct="0">
        <a:lnSpc>
          <a:spcPct val="90000"/>
        </a:lnSpc>
        <a:spcBef>
          <a:spcPts val="1344"/>
        </a:spcBef>
        <a:spcAft>
          <a:spcPct val="0"/>
        </a:spcAft>
        <a:buFont typeface="Arial" pitchFamily="34" charset="0"/>
        <a:buChar char="•"/>
        <a:defRPr sz="3800" kern="1200">
          <a:solidFill>
            <a:schemeClr val="tx1"/>
          </a:solidFill>
          <a:latin typeface="+mn-lt"/>
          <a:ea typeface="+mn-ea"/>
          <a:cs typeface="+mn-cs"/>
        </a:defRPr>
      </a:lvl1pPr>
      <a:lvl2pPr marL="920355" indent="-306787" algn="l" rtl="0" eaLnBrk="0" fontAlgn="base" hangingPunct="0">
        <a:lnSpc>
          <a:spcPct val="90000"/>
        </a:lnSpc>
        <a:spcBef>
          <a:spcPts val="672"/>
        </a:spcBef>
        <a:spcAft>
          <a:spcPct val="0"/>
        </a:spcAft>
        <a:buFont typeface="Arial" pitchFamily="34" charset="0"/>
        <a:buChar char="•"/>
        <a:defRPr sz="3200" kern="1200">
          <a:solidFill>
            <a:schemeClr val="tx1"/>
          </a:solidFill>
          <a:latin typeface="+mn-lt"/>
          <a:ea typeface="+mn-ea"/>
          <a:cs typeface="+mn-cs"/>
        </a:defRPr>
      </a:lvl2pPr>
      <a:lvl3pPr marL="1533935" indent="-306787" algn="l" rtl="0" eaLnBrk="0" fontAlgn="base" hangingPunct="0">
        <a:lnSpc>
          <a:spcPct val="90000"/>
        </a:lnSpc>
        <a:spcBef>
          <a:spcPts val="672"/>
        </a:spcBef>
        <a:spcAft>
          <a:spcPct val="0"/>
        </a:spcAft>
        <a:buFont typeface="Arial" pitchFamily="34" charset="0"/>
        <a:buChar char="•"/>
        <a:defRPr sz="2700" kern="1200">
          <a:solidFill>
            <a:schemeClr val="tx1"/>
          </a:solidFill>
          <a:latin typeface="+mn-lt"/>
          <a:ea typeface="+mn-ea"/>
          <a:cs typeface="+mn-cs"/>
        </a:defRPr>
      </a:lvl3pPr>
      <a:lvl4pPr marL="2147512" indent="-306787" algn="l" rtl="0" eaLnBrk="0" fontAlgn="base" hangingPunct="0">
        <a:lnSpc>
          <a:spcPct val="90000"/>
        </a:lnSpc>
        <a:spcBef>
          <a:spcPts val="672"/>
        </a:spcBef>
        <a:spcAft>
          <a:spcPct val="0"/>
        </a:spcAft>
        <a:buFont typeface="Arial" pitchFamily="34" charset="0"/>
        <a:buChar char="•"/>
        <a:defRPr kern="1200">
          <a:solidFill>
            <a:schemeClr val="tx1"/>
          </a:solidFill>
          <a:latin typeface="+mn-lt"/>
          <a:ea typeface="+mn-ea"/>
          <a:cs typeface="+mn-cs"/>
        </a:defRPr>
      </a:lvl4pPr>
      <a:lvl5pPr marL="2761084" indent="-306787" algn="l" rtl="0" eaLnBrk="0" fontAlgn="base" hangingPunct="0">
        <a:lnSpc>
          <a:spcPct val="90000"/>
        </a:lnSpc>
        <a:spcBef>
          <a:spcPts val="672"/>
        </a:spcBef>
        <a:spcAft>
          <a:spcPct val="0"/>
        </a:spcAft>
        <a:buFont typeface="Arial" pitchFamily="34" charset="0"/>
        <a:buChar char="•"/>
        <a:defRPr kern="1200">
          <a:solidFill>
            <a:schemeClr val="tx1"/>
          </a:solidFill>
          <a:latin typeface="+mn-lt"/>
          <a:ea typeface="+mn-ea"/>
          <a:cs typeface="+mn-cs"/>
        </a:defRPr>
      </a:lvl5pPr>
      <a:lvl6pPr marL="3374651" indent="-306787" algn="l" defTabSz="122715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6pPr>
      <a:lvl7pPr marL="3988225" indent="-306787" algn="l" defTabSz="122715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7pPr>
      <a:lvl8pPr marL="4601798" indent="-306787" algn="l" defTabSz="122715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8pPr>
      <a:lvl9pPr marL="5215368" indent="-306787" algn="l" defTabSz="1227158" rtl="0" eaLnBrk="1" latinLnBrk="0" hangingPunct="1">
        <a:lnSpc>
          <a:spcPct val="90000"/>
        </a:lnSpc>
        <a:spcBef>
          <a:spcPts val="672"/>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27158" rtl="0" eaLnBrk="1" latinLnBrk="0" hangingPunct="1">
        <a:defRPr sz="2400" kern="1200">
          <a:solidFill>
            <a:schemeClr val="tx1"/>
          </a:solidFill>
          <a:latin typeface="+mn-lt"/>
          <a:ea typeface="+mn-ea"/>
          <a:cs typeface="+mn-cs"/>
        </a:defRPr>
      </a:lvl1pPr>
      <a:lvl2pPr marL="613580" algn="l" defTabSz="1227158" rtl="0" eaLnBrk="1" latinLnBrk="0" hangingPunct="1">
        <a:defRPr sz="2400" kern="1200">
          <a:solidFill>
            <a:schemeClr val="tx1"/>
          </a:solidFill>
          <a:latin typeface="+mn-lt"/>
          <a:ea typeface="+mn-ea"/>
          <a:cs typeface="+mn-cs"/>
        </a:defRPr>
      </a:lvl2pPr>
      <a:lvl3pPr marL="1227158" algn="l" defTabSz="1227158" rtl="0" eaLnBrk="1" latinLnBrk="0" hangingPunct="1">
        <a:defRPr sz="2400" kern="1200">
          <a:solidFill>
            <a:schemeClr val="tx1"/>
          </a:solidFill>
          <a:latin typeface="+mn-lt"/>
          <a:ea typeface="+mn-ea"/>
          <a:cs typeface="+mn-cs"/>
        </a:defRPr>
      </a:lvl3pPr>
      <a:lvl4pPr marL="1840720" algn="l" defTabSz="1227158" rtl="0" eaLnBrk="1" latinLnBrk="0" hangingPunct="1">
        <a:defRPr sz="2400" kern="1200">
          <a:solidFill>
            <a:schemeClr val="tx1"/>
          </a:solidFill>
          <a:latin typeface="+mn-lt"/>
          <a:ea typeface="+mn-ea"/>
          <a:cs typeface="+mn-cs"/>
        </a:defRPr>
      </a:lvl4pPr>
      <a:lvl5pPr marL="2454289" algn="l" defTabSz="1227158" rtl="0" eaLnBrk="1" latinLnBrk="0" hangingPunct="1">
        <a:defRPr sz="2400" kern="1200">
          <a:solidFill>
            <a:schemeClr val="tx1"/>
          </a:solidFill>
          <a:latin typeface="+mn-lt"/>
          <a:ea typeface="+mn-ea"/>
          <a:cs typeface="+mn-cs"/>
        </a:defRPr>
      </a:lvl5pPr>
      <a:lvl6pPr marL="3067868" algn="l" defTabSz="1227158" rtl="0" eaLnBrk="1" latinLnBrk="0" hangingPunct="1">
        <a:defRPr sz="2400" kern="1200">
          <a:solidFill>
            <a:schemeClr val="tx1"/>
          </a:solidFill>
          <a:latin typeface="+mn-lt"/>
          <a:ea typeface="+mn-ea"/>
          <a:cs typeface="+mn-cs"/>
        </a:defRPr>
      </a:lvl6pPr>
      <a:lvl7pPr marL="3681442" algn="l" defTabSz="1227158" rtl="0" eaLnBrk="1" latinLnBrk="0" hangingPunct="1">
        <a:defRPr sz="2400" kern="1200">
          <a:solidFill>
            <a:schemeClr val="tx1"/>
          </a:solidFill>
          <a:latin typeface="+mn-lt"/>
          <a:ea typeface="+mn-ea"/>
          <a:cs typeface="+mn-cs"/>
        </a:defRPr>
      </a:lvl7pPr>
      <a:lvl8pPr marL="4295007" algn="l" defTabSz="1227158" rtl="0" eaLnBrk="1" latinLnBrk="0" hangingPunct="1">
        <a:defRPr sz="2400" kern="1200">
          <a:solidFill>
            <a:schemeClr val="tx1"/>
          </a:solidFill>
          <a:latin typeface="+mn-lt"/>
          <a:ea typeface="+mn-ea"/>
          <a:cs typeface="+mn-cs"/>
        </a:defRPr>
      </a:lvl8pPr>
      <a:lvl9pPr marL="4908581" algn="l" defTabSz="122715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22960" y="366183"/>
            <a:ext cx="14813280" cy="1524000"/>
          </a:xfrm>
          <a:prstGeom prst="rect">
            <a:avLst/>
          </a:prstGeom>
        </p:spPr>
        <p:txBody>
          <a:bodyPr vert="horz" lIns="163774" tIns="81887" rIns="163774" bIns="8188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2960" y="2133602"/>
            <a:ext cx="14813280" cy="6034617"/>
          </a:xfrm>
          <a:prstGeom prst="rect">
            <a:avLst/>
          </a:prstGeom>
        </p:spPr>
        <p:txBody>
          <a:bodyPr vert="horz" lIns="163774" tIns="81887" rIns="163774" bIns="8188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22960" y="8475134"/>
            <a:ext cx="3840480" cy="486834"/>
          </a:xfrm>
          <a:prstGeom prst="rect">
            <a:avLst/>
          </a:prstGeom>
        </p:spPr>
        <p:txBody>
          <a:bodyPr vert="horz" lIns="163774" tIns="81887" rIns="163774" bIns="81887" rtlCol="0" anchor="ctr"/>
          <a:lstStyle>
            <a:lvl1pPr algn="l">
              <a:defRPr sz="2200">
                <a:solidFill>
                  <a:schemeClr val="tx1">
                    <a:tint val="75000"/>
                  </a:schemeClr>
                </a:solidFill>
              </a:defRPr>
            </a:lvl1pPr>
          </a:lstStyle>
          <a:p>
            <a:pPr defTabSz="1637770"/>
            <a:fld id="{32274D81-BE9C-4C9D-8371-8BC208C7A872}" type="datetimeFigureOut">
              <a:rPr lang="zh-CN" altLang="en-US" smtClean="0">
                <a:solidFill>
                  <a:prstClr val="black">
                    <a:tint val="75000"/>
                  </a:prstClr>
                </a:solidFill>
              </a:rPr>
              <a:pPr defTabSz="1637770"/>
              <a:t>2022/1/23</a:t>
            </a:fld>
            <a:endParaRPr lang="zh-CN" altLang="en-US">
              <a:solidFill>
                <a:prstClr val="black">
                  <a:tint val="75000"/>
                </a:prstClr>
              </a:solidFill>
            </a:endParaRPr>
          </a:p>
        </p:txBody>
      </p:sp>
      <p:sp>
        <p:nvSpPr>
          <p:cNvPr id="5" name="页脚占位符 4"/>
          <p:cNvSpPr>
            <a:spLocks noGrp="1"/>
          </p:cNvSpPr>
          <p:nvPr>
            <p:ph type="ftr" sz="quarter" idx="3"/>
          </p:nvPr>
        </p:nvSpPr>
        <p:spPr>
          <a:xfrm>
            <a:off x="5623560" y="8475134"/>
            <a:ext cx="5212080" cy="486834"/>
          </a:xfrm>
          <a:prstGeom prst="rect">
            <a:avLst/>
          </a:prstGeom>
        </p:spPr>
        <p:txBody>
          <a:bodyPr vert="horz" lIns="163774" tIns="81887" rIns="163774" bIns="81887" rtlCol="0" anchor="ctr"/>
          <a:lstStyle>
            <a:lvl1pPr algn="ctr">
              <a:defRPr sz="2200">
                <a:solidFill>
                  <a:schemeClr val="tx1">
                    <a:tint val="75000"/>
                  </a:schemeClr>
                </a:solidFill>
              </a:defRPr>
            </a:lvl1pPr>
          </a:lstStyle>
          <a:p>
            <a:pPr defTabSz="1637770"/>
            <a:endParaRPr lang="zh-CN" altLang="en-US">
              <a:solidFill>
                <a:prstClr val="black">
                  <a:tint val="75000"/>
                </a:prstClr>
              </a:solidFill>
            </a:endParaRPr>
          </a:p>
        </p:txBody>
      </p:sp>
      <p:sp>
        <p:nvSpPr>
          <p:cNvPr id="6" name="灯片编号占位符 5"/>
          <p:cNvSpPr>
            <a:spLocks noGrp="1"/>
          </p:cNvSpPr>
          <p:nvPr>
            <p:ph type="sldNum" sz="quarter" idx="4"/>
          </p:nvPr>
        </p:nvSpPr>
        <p:spPr>
          <a:xfrm>
            <a:off x="11795760" y="8475134"/>
            <a:ext cx="3840480" cy="486834"/>
          </a:xfrm>
          <a:prstGeom prst="rect">
            <a:avLst/>
          </a:prstGeom>
        </p:spPr>
        <p:txBody>
          <a:bodyPr vert="horz" lIns="163774" tIns="81887" rIns="163774" bIns="81887" rtlCol="0" anchor="ctr"/>
          <a:lstStyle>
            <a:lvl1pPr algn="r">
              <a:defRPr sz="2200">
                <a:solidFill>
                  <a:schemeClr val="tx1">
                    <a:tint val="75000"/>
                  </a:schemeClr>
                </a:solidFill>
              </a:defRPr>
            </a:lvl1pPr>
          </a:lstStyle>
          <a:p>
            <a:pPr defTabSz="1637770"/>
            <a:fld id="{EED5F6FF-76A1-4CE1-A727-BAA53E4938F6}" type="slidenum">
              <a:rPr lang="zh-CN" altLang="en-US" smtClean="0">
                <a:solidFill>
                  <a:prstClr val="black">
                    <a:tint val="75000"/>
                  </a:prstClr>
                </a:solidFill>
              </a:rPr>
              <a:pPr defTabSz="1637770"/>
              <a:t>‹#›</a:t>
            </a:fld>
            <a:endParaRPr lang="zh-CN" altLang="en-US">
              <a:solidFill>
                <a:prstClr val="black">
                  <a:tint val="75000"/>
                </a:prstClr>
              </a:solidFill>
            </a:endParaRPr>
          </a:p>
        </p:txBody>
      </p:sp>
    </p:spTree>
    <p:extLst>
      <p:ext uri="{BB962C8B-B14F-4D97-AF65-F5344CB8AC3E}">
        <p14:creationId xmlns:p14="http://schemas.microsoft.com/office/powerpoint/2010/main" val="111273086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1637770" rtl="0" eaLnBrk="1" latinLnBrk="0" hangingPunct="1">
        <a:spcBef>
          <a:spcPct val="0"/>
        </a:spcBef>
        <a:buNone/>
        <a:defRPr sz="7900" kern="1200">
          <a:solidFill>
            <a:schemeClr val="tx1"/>
          </a:solidFill>
          <a:latin typeface="+mj-lt"/>
          <a:ea typeface="+mj-ea"/>
          <a:cs typeface="+mj-cs"/>
        </a:defRPr>
      </a:lvl1pPr>
    </p:titleStyle>
    <p:bodyStyle>
      <a:lvl1pPr marL="614161" indent="-614161" algn="l" defTabSz="163777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30678" indent="-511801" algn="l" defTabSz="163777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7209" indent="-409442" algn="l" defTabSz="163777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66091"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84972"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503855"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22742"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41627"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60504" indent="-409442" algn="l" defTabSz="163777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zh-CN"/>
      </a:defPPr>
      <a:lvl1pPr marL="0" algn="l" defTabSz="1637770" rtl="0" eaLnBrk="1" latinLnBrk="0" hangingPunct="1">
        <a:defRPr sz="3200" kern="1200">
          <a:solidFill>
            <a:schemeClr val="tx1"/>
          </a:solidFill>
          <a:latin typeface="+mn-lt"/>
          <a:ea typeface="+mn-ea"/>
          <a:cs typeface="+mn-cs"/>
        </a:defRPr>
      </a:lvl1pPr>
      <a:lvl2pPr marL="818885" algn="l" defTabSz="1637770" rtl="0" eaLnBrk="1" latinLnBrk="0" hangingPunct="1">
        <a:defRPr sz="3200" kern="1200">
          <a:solidFill>
            <a:schemeClr val="tx1"/>
          </a:solidFill>
          <a:latin typeface="+mn-lt"/>
          <a:ea typeface="+mn-ea"/>
          <a:cs typeface="+mn-cs"/>
        </a:defRPr>
      </a:lvl2pPr>
      <a:lvl3pPr marL="1637770" algn="l" defTabSz="1637770" rtl="0" eaLnBrk="1" latinLnBrk="0" hangingPunct="1">
        <a:defRPr sz="3200" kern="1200">
          <a:solidFill>
            <a:schemeClr val="tx1"/>
          </a:solidFill>
          <a:latin typeface="+mn-lt"/>
          <a:ea typeface="+mn-ea"/>
          <a:cs typeface="+mn-cs"/>
        </a:defRPr>
      </a:lvl3pPr>
      <a:lvl4pPr marL="2456649" algn="l" defTabSz="1637770" rtl="0" eaLnBrk="1" latinLnBrk="0" hangingPunct="1">
        <a:defRPr sz="3200" kern="1200">
          <a:solidFill>
            <a:schemeClr val="tx1"/>
          </a:solidFill>
          <a:latin typeface="+mn-lt"/>
          <a:ea typeface="+mn-ea"/>
          <a:cs typeface="+mn-cs"/>
        </a:defRPr>
      </a:lvl4pPr>
      <a:lvl5pPr marL="3275532" algn="l" defTabSz="1637770" rtl="0" eaLnBrk="1" latinLnBrk="0" hangingPunct="1">
        <a:defRPr sz="3200" kern="1200">
          <a:solidFill>
            <a:schemeClr val="tx1"/>
          </a:solidFill>
          <a:latin typeface="+mn-lt"/>
          <a:ea typeface="+mn-ea"/>
          <a:cs typeface="+mn-cs"/>
        </a:defRPr>
      </a:lvl5pPr>
      <a:lvl6pPr marL="4094417" algn="l" defTabSz="1637770" rtl="0" eaLnBrk="1" latinLnBrk="0" hangingPunct="1">
        <a:defRPr sz="3200" kern="1200">
          <a:solidFill>
            <a:schemeClr val="tx1"/>
          </a:solidFill>
          <a:latin typeface="+mn-lt"/>
          <a:ea typeface="+mn-ea"/>
          <a:cs typeface="+mn-cs"/>
        </a:defRPr>
      </a:lvl6pPr>
      <a:lvl7pPr marL="4913297" algn="l" defTabSz="1637770" rtl="0" eaLnBrk="1" latinLnBrk="0" hangingPunct="1">
        <a:defRPr sz="3200" kern="1200">
          <a:solidFill>
            <a:schemeClr val="tx1"/>
          </a:solidFill>
          <a:latin typeface="+mn-lt"/>
          <a:ea typeface="+mn-ea"/>
          <a:cs typeface="+mn-cs"/>
        </a:defRPr>
      </a:lvl7pPr>
      <a:lvl8pPr marL="5732178" algn="l" defTabSz="1637770" rtl="0" eaLnBrk="1" latinLnBrk="0" hangingPunct="1">
        <a:defRPr sz="3200" kern="1200">
          <a:solidFill>
            <a:schemeClr val="tx1"/>
          </a:solidFill>
          <a:latin typeface="+mn-lt"/>
          <a:ea typeface="+mn-ea"/>
          <a:cs typeface="+mn-cs"/>
        </a:defRPr>
      </a:lvl8pPr>
      <a:lvl9pPr marL="6551065" algn="l" defTabSz="1637770"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22960" y="366183"/>
            <a:ext cx="14813280" cy="1524000"/>
          </a:xfrm>
          <a:prstGeom prst="rect">
            <a:avLst/>
          </a:prstGeom>
        </p:spPr>
        <p:txBody>
          <a:bodyPr vert="horz" lIns="163860" tIns="81930" rIns="163860" bIns="8193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2960" y="2133602"/>
            <a:ext cx="14813280" cy="6034617"/>
          </a:xfrm>
          <a:prstGeom prst="rect">
            <a:avLst/>
          </a:prstGeom>
        </p:spPr>
        <p:txBody>
          <a:bodyPr vert="horz" lIns="163860" tIns="81930" rIns="163860" bIns="8193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22960" y="8475134"/>
            <a:ext cx="3840480" cy="486834"/>
          </a:xfrm>
          <a:prstGeom prst="rect">
            <a:avLst/>
          </a:prstGeom>
        </p:spPr>
        <p:txBody>
          <a:bodyPr vert="horz" lIns="163860" tIns="81930" rIns="163860" bIns="81930" rtlCol="0" anchor="ctr"/>
          <a:lstStyle>
            <a:lvl1pPr algn="l">
              <a:defRPr sz="2200">
                <a:solidFill>
                  <a:schemeClr val="tx1">
                    <a:tint val="75000"/>
                  </a:schemeClr>
                </a:solidFill>
              </a:defRPr>
            </a:lvl1pPr>
          </a:lstStyle>
          <a:p>
            <a:pPr defTabSz="1638605"/>
            <a:fld id="{32274D81-BE9C-4C9D-8371-8BC208C7A872}" type="datetimeFigureOut">
              <a:rPr lang="zh-CN" altLang="en-US" smtClean="0">
                <a:solidFill>
                  <a:prstClr val="black">
                    <a:tint val="75000"/>
                  </a:prstClr>
                </a:solidFill>
              </a:rPr>
              <a:pPr defTabSz="1638605"/>
              <a:t>2022/1/23</a:t>
            </a:fld>
            <a:endParaRPr lang="zh-CN" altLang="en-US">
              <a:solidFill>
                <a:prstClr val="black">
                  <a:tint val="75000"/>
                </a:prstClr>
              </a:solidFill>
            </a:endParaRPr>
          </a:p>
        </p:txBody>
      </p:sp>
      <p:sp>
        <p:nvSpPr>
          <p:cNvPr id="5" name="页脚占位符 4"/>
          <p:cNvSpPr>
            <a:spLocks noGrp="1"/>
          </p:cNvSpPr>
          <p:nvPr>
            <p:ph type="ftr" sz="quarter" idx="3"/>
          </p:nvPr>
        </p:nvSpPr>
        <p:spPr>
          <a:xfrm>
            <a:off x="5623560" y="8475134"/>
            <a:ext cx="5212080" cy="486834"/>
          </a:xfrm>
          <a:prstGeom prst="rect">
            <a:avLst/>
          </a:prstGeom>
        </p:spPr>
        <p:txBody>
          <a:bodyPr vert="horz" lIns="163860" tIns="81930" rIns="163860" bIns="81930" rtlCol="0" anchor="ctr"/>
          <a:lstStyle>
            <a:lvl1pPr algn="ctr">
              <a:defRPr sz="2200">
                <a:solidFill>
                  <a:schemeClr val="tx1">
                    <a:tint val="75000"/>
                  </a:schemeClr>
                </a:solidFill>
              </a:defRPr>
            </a:lvl1pPr>
          </a:lstStyle>
          <a:p>
            <a:pPr defTabSz="1638605"/>
            <a:endParaRPr lang="zh-CN" altLang="en-US">
              <a:solidFill>
                <a:prstClr val="black">
                  <a:tint val="75000"/>
                </a:prstClr>
              </a:solidFill>
            </a:endParaRPr>
          </a:p>
        </p:txBody>
      </p:sp>
      <p:sp>
        <p:nvSpPr>
          <p:cNvPr id="6" name="灯片编号占位符 5"/>
          <p:cNvSpPr>
            <a:spLocks noGrp="1"/>
          </p:cNvSpPr>
          <p:nvPr>
            <p:ph type="sldNum" sz="quarter" idx="4"/>
          </p:nvPr>
        </p:nvSpPr>
        <p:spPr>
          <a:xfrm>
            <a:off x="11795760" y="8475134"/>
            <a:ext cx="3840480" cy="486834"/>
          </a:xfrm>
          <a:prstGeom prst="rect">
            <a:avLst/>
          </a:prstGeom>
        </p:spPr>
        <p:txBody>
          <a:bodyPr vert="horz" lIns="163860" tIns="81930" rIns="163860" bIns="81930" rtlCol="0" anchor="ctr"/>
          <a:lstStyle>
            <a:lvl1pPr algn="r">
              <a:defRPr sz="2200">
                <a:solidFill>
                  <a:schemeClr val="tx1">
                    <a:tint val="75000"/>
                  </a:schemeClr>
                </a:solidFill>
              </a:defRPr>
            </a:lvl1pPr>
          </a:lstStyle>
          <a:p>
            <a:pPr defTabSz="1638605"/>
            <a:fld id="{EED5F6FF-76A1-4CE1-A727-BAA53E4938F6}" type="slidenum">
              <a:rPr lang="zh-CN" altLang="en-US" smtClean="0">
                <a:solidFill>
                  <a:prstClr val="black">
                    <a:tint val="75000"/>
                  </a:prstClr>
                </a:solidFill>
              </a:rPr>
              <a:pPr defTabSz="1638605"/>
              <a:t>‹#›</a:t>
            </a:fld>
            <a:endParaRPr lang="zh-CN" altLang="en-US">
              <a:solidFill>
                <a:prstClr val="black">
                  <a:tint val="75000"/>
                </a:prstClr>
              </a:solidFill>
            </a:endParaRPr>
          </a:p>
        </p:txBody>
      </p:sp>
    </p:spTree>
    <p:extLst>
      <p:ext uri="{BB962C8B-B14F-4D97-AF65-F5344CB8AC3E}">
        <p14:creationId xmlns:p14="http://schemas.microsoft.com/office/powerpoint/2010/main" val="36796925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defTabSz="1638605" rtl="0" eaLnBrk="1" latinLnBrk="0" hangingPunct="1">
        <a:spcBef>
          <a:spcPct val="0"/>
        </a:spcBef>
        <a:buNone/>
        <a:defRPr sz="7900" kern="1200">
          <a:solidFill>
            <a:schemeClr val="tx1"/>
          </a:solidFill>
          <a:latin typeface="+mj-lt"/>
          <a:ea typeface="+mj-ea"/>
          <a:cs typeface="+mj-cs"/>
        </a:defRPr>
      </a:lvl1pPr>
    </p:titleStyle>
    <p:bodyStyle>
      <a:lvl1pPr marL="614477" indent="-614477" algn="l" defTabSz="1638605"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31366" indent="-512064" algn="l" defTabSz="1638605"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8256" indent="-409651" algn="l" defTabSz="1638605"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67558"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86861"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506163"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25466"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44768"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64070" indent="-409651" algn="l" defTabSz="1638605"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zh-CN"/>
      </a:defPPr>
      <a:lvl1pPr marL="0" algn="l" defTabSz="1638605" rtl="0" eaLnBrk="1" latinLnBrk="0" hangingPunct="1">
        <a:defRPr sz="3200" kern="1200">
          <a:solidFill>
            <a:schemeClr val="tx1"/>
          </a:solidFill>
          <a:latin typeface="+mn-lt"/>
          <a:ea typeface="+mn-ea"/>
          <a:cs typeface="+mn-cs"/>
        </a:defRPr>
      </a:lvl1pPr>
      <a:lvl2pPr marL="819302" algn="l" defTabSz="1638605" rtl="0" eaLnBrk="1" latinLnBrk="0" hangingPunct="1">
        <a:defRPr sz="3200" kern="1200">
          <a:solidFill>
            <a:schemeClr val="tx1"/>
          </a:solidFill>
          <a:latin typeface="+mn-lt"/>
          <a:ea typeface="+mn-ea"/>
          <a:cs typeface="+mn-cs"/>
        </a:defRPr>
      </a:lvl2pPr>
      <a:lvl3pPr marL="1638605" algn="l" defTabSz="1638605" rtl="0" eaLnBrk="1" latinLnBrk="0" hangingPunct="1">
        <a:defRPr sz="3200" kern="1200">
          <a:solidFill>
            <a:schemeClr val="tx1"/>
          </a:solidFill>
          <a:latin typeface="+mn-lt"/>
          <a:ea typeface="+mn-ea"/>
          <a:cs typeface="+mn-cs"/>
        </a:defRPr>
      </a:lvl3pPr>
      <a:lvl4pPr marL="2457907" algn="l" defTabSz="1638605" rtl="0" eaLnBrk="1" latinLnBrk="0" hangingPunct="1">
        <a:defRPr sz="3200" kern="1200">
          <a:solidFill>
            <a:schemeClr val="tx1"/>
          </a:solidFill>
          <a:latin typeface="+mn-lt"/>
          <a:ea typeface="+mn-ea"/>
          <a:cs typeface="+mn-cs"/>
        </a:defRPr>
      </a:lvl4pPr>
      <a:lvl5pPr marL="3277210" algn="l" defTabSz="1638605" rtl="0" eaLnBrk="1" latinLnBrk="0" hangingPunct="1">
        <a:defRPr sz="3200" kern="1200">
          <a:solidFill>
            <a:schemeClr val="tx1"/>
          </a:solidFill>
          <a:latin typeface="+mn-lt"/>
          <a:ea typeface="+mn-ea"/>
          <a:cs typeface="+mn-cs"/>
        </a:defRPr>
      </a:lvl5pPr>
      <a:lvl6pPr marL="4096512" algn="l" defTabSz="1638605" rtl="0" eaLnBrk="1" latinLnBrk="0" hangingPunct="1">
        <a:defRPr sz="3200" kern="1200">
          <a:solidFill>
            <a:schemeClr val="tx1"/>
          </a:solidFill>
          <a:latin typeface="+mn-lt"/>
          <a:ea typeface="+mn-ea"/>
          <a:cs typeface="+mn-cs"/>
        </a:defRPr>
      </a:lvl6pPr>
      <a:lvl7pPr marL="4915814" algn="l" defTabSz="1638605" rtl="0" eaLnBrk="1" latinLnBrk="0" hangingPunct="1">
        <a:defRPr sz="3200" kern="1200">
          <a:solidFill>
            <a:schemeClr val="tx1"/>
          </a:solidFill>
          <a:latin typeface="+mn-lt"/>
          <a:ea typeface="+mn-ea"/>
          <a:cs typeface="+mn-cs"/>
        </a:defRPr>
      </a:lvl7pPr>
      <a:lvl8pPr marL="5735117" algn="l" defTabSz="1638605" rtl="0" eaLnBrk="1" latinLnBrk="0" hangingPunct="1">
        <a:defRPr sz="3200" kern="1200">
          <a:solidFill>
            <a:schemeClr val="tx1"/>
          </a:solidFill>
          <a:latin typeface="+mn-lt"/>
          <a:ea typeface="+mn-ea"/>
          <a:cs typeface="+mn-cs"/>
        </a:defRPr>
      </a:lvl8pPr>
      <a:lvl9pPr marL="6554419" algn="l" defTabSz="1638605"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Cloud Callout 1"/>
          <p:cNvSpPr/>
          <p:nvPr/>
        </p:nvSpPr>
        <p:spPr>
          <a:xfrm>
            <a:off x="3847338" y="833120"/>
            <a:ext cx="9813798" cy="4795520"/>
          </a:xfrm>
          <a:prstGeom prst="cloudCallou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2887" tIns="61444" rIns="122887" bIns="61444" rtlCol="0" anchor="ctr"/>
          <a:lstStyle/>
          <a:p>
            <a:pPr algn="ctr" defTabSz="1228876"/>
            <a:r>
              <a:rPr lang="en-US" sz="9700" b="1" dirty="0">
                <a:solidFill>
                  <a:srgbClr val="FFC000"/>
                </a:solidFill>
                <a:latin typeface="Times New Roman" pitchFamily="18" charset="0"/>
                <a:cs typeface="Times New Roman" pitchFamily="18" charset="0"/>
              </a:rPr>
              <a:t>ĐẠO ĐỨC  </a:t>
            </a:r>
            <a:endParaRPr lang="en-US" sz="97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40908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1371600"/>
            <a:ext cx="13335000" cy="1107996"/>
          </a:xfrm>
          <a:prstGeom prst="rect">
            <a:avLst/>
          </a:prstGeom>
          <a:noFill/>
        </p:spPr>
        <p:txBody>
          <a:bodyPr wrap="square" rtlCol="0">
            <a:spAutoFit/>
          </a:bodyPr>
          <a:lstStyle/>
          <a:p>
            <a:pPr algn="ctr" defTabSz="1462947"/>
            <a:r>
              <a:rPr lang="en-US" sz="6600" b="1" dirty="0" err="1">
                <a:solidFill>
                  <a:prstClr val="black"/>
                </a:solidFill>
                <a:latin typeface="Times New Roman" pitchFamily="18" charset="0"/>
                <a:cs typeface="Times New Roman" pitchFamily="18" charset="0"/>
              </a:rPr>
              <a:t>Thứ</a:t>
            </a:r>
            <a:r>
              <a:rPr lang="en-US" sz="6600" b="1" dirty="0">
                <a:solidFill>
                  <a:prstClr val="black"/>
                </a:solidFill>
                <a:latin typeface="Times New Roman" pitchFamily="18" charset="0"/>
                <a:cs typeface="Times New Roman" pitchFamily="18" charset="0"/>
              </a:rPr>
              <a:t> </a:t>
            </a:r>
            <a:r>
              <a:rPr lang="en-US" sz="6600" b="1" dirty="0" err="1">
                <a:solidFill>
                  <a:prstClr val="black"/>
                </a:solidFill>
                <a:latin typeface="Times New Roman" pitchFamily="18" charset="0"/>
                <a:cs typeface="Times New Roman" pitchFamily="18" charset="0"/>
              </a:rPr>
              <a:t>hai</a:t>
            </a:r>
            <a:r>
              <a:rPr lang="en-US" sz="6600" b="1" dirty="0">
                <a:solidFill>
                  <a:prstClr val="black"/>
                </a:solidFill>
                <a:latin typeface="Times New Roman" pitchFamily="18" charset="0"/>
                <a:cs typeface="Times New Roman" pitchFamily="18" charset="0"/>
              </a:rPr>
              <a:t>, </a:t>
            </a:r>
            <a:r>
              <a:rPr lang="en-US" sz="6600" b="1" dirty="0" err="1">
                <a:solidFill>
                  <a:prstClr val="black"/>
                </a:solidFill>
                <a:latin typeface="Times New Roman" pitchFamily="18" charset="0"/>
                <a:cs typeface="Times New Roman" pitchFamily="18" charset="0"/>
              </a:rPr>
              <a:t>ngày</a:t>
            </a:r>
            <a:r>
              <a:rPr lang="en-US" sz="6600" b="1" dirty="0">
                <a:solidFill>
                  <a:prstClr val="black"/>
                </a:solidFill>
                <a:latin typeface="Times New Roman" pitchFamily="18" charset="0"/>
                <a:cs typeface="Times New Roman" pitchFamily="18" charset="0"/>
              </a:rPr>
              <a:t> 7</a:t>
            </a:r>
            <a:r>
              <a:rPr lang="en-US" sz="6600" b="1" dirty="0" smtClean="0">
                <a:solidFill>
                  <a:prstClr val="black"/>
                </a:solidFill>
                <a:latin typeface="Times New Roman" pitchFamily="18" charset="0"/>
                <a:cs typeface="Times New Roman" pitchFamily="18" charset="0"/>
              </a:rPr>
              <a:t> </a:t>
            </a:r>
            <a:r>
              <a:rPr lang="en-US" sz="6600" b="1" dirty="0" err="1">
                <a:solidFill>
                  <a:prstClr val="black"/>
                </a:solidFill>
                <a:latin typeface="Times New Roman" pitchFamily="18" charset="0"/>
                <a:cs typeface="Times New Roman" pitchFamily="18" charset="0"/>
              </a:rPr>
              <a:t>tháng</a:t>
            </a:r>
            <a:r>
              <a:rPr lang="en-US" sz="6600" b="1" dirty="0">
                <a:solidFill>
                  <a:prstClr val="black"/>
                </a:solidFill>
                <a:latin typeface="Times New Roman" pitchFamily="18" charset="0"/>
                <a:cs typeface="Times New Roman" pitchFamily="18" charset="0"/>
              </a:rPr>
              <a:t> </a:t>
            </a:r>
            <a:r>
              <a:rPr lang="en-US" sz="6600" b="1" dirty="0" smtClean="0">
                <a:solidFill>
                  <a:prstClr val="black"/>
                </a:solidFill>
                <a:latin typeface="Times New Roman" pitchFamily="18" charset="0"/>
                <a:cs typeface="Times New Roman" pitchFamily="18" charset="0"/>
              </a:rPr>
              <a:t>2 </a:t>
            </a:r>
            <a:r>
              <a:rPr lang="en-US" sz="6600" b="1" dirty="0" err="1">
                <a:solidFill>
                  <a:prstClr val="black"/>
                </a:solidFill>
                <a:latin typeface="Times New Roman" pitchFamily="18" charset="0"/>
                <a:cs typeface="Times New Roman" pitchFamily="18" charset="0"/>
              </a:rPr>
              <a:t>năm</a:t>
            </a:r>
            <a:r>
              <a:rPr lang="en-US" sz="6600" b="1" dirty="0">
                <a:solidFill>
                  <a:prstClr val="black"/>
                </a:solidFill>
                <a:latin typeface="Times New Roman" pitchFamily="18" charset="0"/>
                <a:cs typeface="Times New Roman" pitchFamily="18" charset="0"/>
              </a:rPr>
              <a:t> 2022 </a:t>
            </a:r>
            <a:endParaRPr lang="en-US" sz="6600" b="1" dirty="0">
              <a:solidFill>
                <a:prstClr val="black"/>
              </a:solidFill>
              <a:latin typeface="Times New Roman" pitchFamily="18" charset="0"/>
              <a:cs typeface="Times New Roman" pitchFamily="18" charset="0"/>
            </a:endParaRPr>
          </a:p>
        </p:txBody>
      </p:sp>
      <p:sp>
        <p:nvSpPr>
          <p:cNvPr id="5" name="TextBox 4"/>
          <p:cNvSpPr txBox="1"/>
          <p:nvPr/>
        </p:nvSpPr>
        <p:spPr>
          <a:xfrm>
            <a:off x="6553200" y="2479596"/>
            <a:ext cx="4191000" cy="1200329"/>
          </a:xfrm>
          <a:prstGeom prst="rect">
            <a:avLst/>
          </a:prstGeom>
          <a:noFill/>
        </p:spPr>
        <p:txBody>
          <a:bodyPr wrap="square" rtlCol="0">
            <a:spAutoFit/>
          </a:bodyPr>
          <a:lstStyle/>
          <a:p>
            <a:pPr algn="ctr" defTabSz="1462947"/>
            <a:r>
              <a:rPr lang="en-US" sz="7200" b="1" dirty="0" err="1">
                <a:solidFill>
                  <a:prstClr val="black"/>
                </a:solidFill>
                <a:latin typeface="Times New Roman" pitchFamily="18" charset="0"/>
                <a:cs typeface="Times New Roman" pitchFamily="18" charset="0"/>
              </a:rPr>
              <a:t>Đạo</a:t>
            </a:r>
            <a:r>
              <a:rPr lang="en-US" sz="7200" b="1" dirty="0">
                <a:solidFill>
                  <a:prstClr val="black"/>
                </a:solidFill>
                <a:latin typeface="Times New Roman" pitchFamily="18" charset="0"/>
                <a:cs typeface="Times New Roman" pitchFamily="18" charset="0"/>
              </a:rPr>
              <a:t> </a:t>
            </a:r>
            <a:r>
              <a:rPr lang="en-US" sz="7200" b="1" dirty="0" err="1">
                <a:solidFill>
                  <a:prstClr val="black"/>
                </a:solidFill>
                <a:latin typeface="Times New Roman" pitchFamily="18" charset="0"/>
                <a:cs typeface="Times New Roman" pitchFamily="18" charset="0"/>
              </a:rPr>
              <a:t>đức</a:t>
            </a:r>
            <a:r>
              <a:rPr lang="en-US" sz="7200" b="1" dirty="0">
                <a:solidFill>
                  <a:prstClr val="black"/>
                </a:solidFill>
                <a:latin typeface="Times New Roman" pitchFamily="18" charset="0"/>
                <a:cs typeface="Times New Roman" pitchFamily="18" charset="0"/>
              </a:rPr>
              <a:t> </a:t>
            </a:r>
            <a:endParaRPr lang="en-US" sz="7200" b="1" dirty="0">
              <a:solidFill>
                <a:prstClr val="black"/>
              </a:solidFill>
              <a:latin typeface="Times New Roman" pitchFamily="18" charset="0"/>
              <a:cs typeface="Times New Roman" pitchFamily="18" charset="0"/>
            </a:endParaRPr>
          </a:p>
        </p:txBody>
      </p:sp>
      <p:sp>
        <p:nvSpPr>
          <p:cNvPr id="6" name="TextBox 5"/>
          <p:cNvSpPr txBox="1"/>
          <p:nvPr/>
        </p:nvSpPr>
        <p:spPr>
          <a:xfrm>
            <a:off x="762000" y="3962396"/>
            <a:ext cx="15773400" cy="1200329"/>
          </a:xfrm>
          <a:prstGeom prst="rect">
            <a:avLst/>
          </a:prstGeom>
          <a:noFill/>
        </p:spPr>
        <p:txBody>
          <a:bodyPr wrap="square" rtlCol="0">
            <a:spAutoFit/>
          </a:bodyPr>
          <a:lstStyle/>
          <a:p>
            <a:pPr defTabSz="1462947"/>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Kính</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trọng</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biết</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ơn</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lao</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tt</a:t>
            </a: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9" descr="A picture containing toy, vector graphics&#10;&#10;Description automatically generated">
            <a:extLst>
              <a:ext uri="{FF2B5EF4-FFF2-40B4-BE49-F238E27FC236}">
                <a16:creationId xmlns="" xmlns:a16="http://schemas.microsoft.com/office/drawing/2014/main" id="{36B1E643-A9F6-43DC-8983-41936228C5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0800" y="5390071"/>
            <a:ext cx="6248400" cy="377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207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392338" y="1143000"/>
            <a:ext cx="10972800" cy="1200329"/>
          </a:xfrm>
          <a:prstGeom prst="rect">
            <a:avLst/>
          </a:prstGeom>
          <a:noFill/>
        </p:spPr>
        <p:txBody>
          <a:bodyPr wrap="square" rtlCol="0">
            <a:spAutoFit/>
          </a:bodyPr>
          <a:lstStyle/>
          <a:p>
            <a:pPr algn="ctr" defTabSz="1462947"/>
            <a:r>
              <a:rPr lang="en-US" sz="72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Ghi</a:t>
            </a:r>
            <a:r>
              <a:rPr lang="en-US" sz="7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nhớ</a:t>
            </a:r>
            <a:r>
              <a:rPr lang="en-US" sz="7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/SGK </a:t>
            </a:r>
            <a:r>
              <a:rPr lang="en-US" sz="72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sz="7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28 </a:t>
            </a:r>
          </a:p>
        </p:txBody>
      </p:sp>
      <p:sp>
        <p:nvSpPr>
          <p:cNvPr id="4" name="Rectangle 3"/>
          <p:cNvSpPr/>
          <p:nvPr/>
        </p:nvSpPr>
        <p:spPr>
          <a:xfrm>
            <a:off x="1830238" y="2528125"/>
            <a:ext cx="14097000" cy="3785652"/>
          </a:xfrm>
          <a:prstGeom prst="rect">
            <a:avLst/>
          </a:prstGeom>
          <a:solidFill>
            <a:schemeClr val="accent5">
              <a:lumMod val="20000"/>
              <a:lumOff val="80000"/>
            </a:schemeClr>
          </a:solidFill>
        </p:spPr>
        <p:txBody>
          <a:bodyPr wrap="square">
            <a:spAutoFit/>
          </a:bodyPr>
          <a:lstStyle/>
          <a:p>
            <a:pPr defTabSz="1462947"/>
            <a:r>
              <a:rPr lang="vi-VN" sz="6000" b="1" dirty="0">
                <a:solidFill>
                  <a:prstClr val="black"/>
                </a:solidFill>
                <a:latin typeface="Times New Roman" pitchFamily="18" charset="0"/>
                <a:cs typeface="Times New Roman" pitchFamily="18" charset="0"/>
              </a:rPr>
              <a:t>Cơm ăn, áo mặc, sách học và mọi của cải khác trong xã hội có được là nhờ những người lao động. Em phải kính trọng và biết ơn người lao động.</a:t>
            </a:r>
            <a:endParaRPr lang="en-US" sz="6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06312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五角星 41"/>
          <p:cNvSpPr/>
          <p:nvPr/>
        </p:nvSpPr>
        <p:spPr>
          <a:xfrm rot="21380687">
            <a:off x="15112879" y="7974987"/>
            <a:ext cx="825107" cy="81492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63764" tIns="81882" rIns="163764" bIns="81882" rtlCol="0" anchor="ctr"/>
          <a:lstStyle/>
          <a:p>
            <a:pPr algn="ctr" defTabSz="1637666"/>
            <a:r>
              <a:rPr lang="en-US" altLang="zh-CN" sz="1800">
                <a:solidFill>
                  <a:prstClr val="white"/>
                </a:solidFill>
              </a:rPr>
              <a:t> </a:t>
            </a:r>
            <a:endParaRPr lang="zh-CN" altLang="en-US" sz="1800">
              <a:solidFill>
                <a:prstClr val="white"/>
              </a:solidFill>
            </a:endParaRPr>
          </a:p>
        </p:txBody>
      </p:sp>
      <p:sp>
        <p:nvSpPr>
          <p:cNvPr id="43" name="五角星 42"/>
          <p:cNvSpPr/>
          <p:nvPr/>
        </p:nvSpPr>
        <p:spPr>
          <a:xfrm rot="19938392">
            <a:off x="14938045" y="5930381"/>
            <a:ext cx="656611" cy="648505"/>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63764" tIns="81882" rIns="163764" bIns="81882" rtlCol="0" anchor="ctr"/>
          <a:lstStyle/>
          <a:p>
            <a:pPr algn="ctr" defTabSz="1637666"/>
            <a:r>
              <a:rPr lang="en-US" altLang="zh-CN" sz="1800">
                <a:solidFill>
                  <a:prstClr val="white"/>
                </a:solidFill>
              </a:rPr>
              <a:t> </a:t>
            </a:r>
            <a:endParaRPr lang="zh-CN" altLang="en-US" sz="1800">
              <a:solidFill>
                <a:prstClr val="white"/>
              </a:solidFill>
            </a:endParaRPr>
          </a:p>
        </p:txBody>
      </p:sp>
      <p:sp>
        <p:nvSpPr>
          <p:cNvPr id="44" name="五角星 43"/>
          <p:cNvSpPr/>
          <p:nvPr/>
        </p:nvSpPr>
        <p:spPr>
          <a:xfrm rot="19938392">
            <a:off x="14318032" y="1349680"/>
            <a:ext cx="656611" cy="64850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63764" tIns="81882" rIns="163764" bIns="81882" rtlCol="0" anchor="ctr"/>
          <a:lstStyle/>
          <a:p>
            <a:pPr algn="ctr" defTabSz="1637666"/>
            <a:r>
              <a:rPr lang="en-US" altLang="zh-CN" sz="1800">
                <a:solidFill>
                  <a:prstClr val="white"/>
                </a:solidFill>
              </a:rPr>
              <a:t> </a:t>
            </a:r>
            <a:endParaRPr lang="zh-CN" altLang="en-US" sz="1800">
              <a:solidFill>
                <a:prstClr val="white"/>
              </a:solidFill>
            </a:endParaRPr>
          </a:p>
        </p:txBody>
      </p:sp>
      <p:sp>
        <p:nvSpPr>
          <p:cNvPr id="46" name="五角星 45"/>
          <p:cNvSpPr/>
          <p:nvPr/>
        </p:nvSpPr>
        <p:spPr>
          <a:xfrm>
            <a:off x="13607461" y="5364393"/>
            <a:ext cx="456187" cy="45055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63764" tIns="81882" rIns="163764" bIns="81882" rtlCol="0" anchor="ctr"/>
          <a:lstStyle/>
          <a:p>
            <a:pPr algn="ctr" defTabSz="1637666"/>
            <a:endParaRPr lang="zh-CN" altLang="en-US" sz="1800">
              <a:solidFill>
                <a:prstClr val="white"/>
              </a:solidFill>
            </a:endParaRPr>
          </a:p>
        </p:txBody>
      </p:sp>
      <p:pic>
        <p:nvPicPr>
          <p:cNvPr id="52" name="Picture 5" descr="C:\Users\Administrator\Desktop\小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4962" y="2994444"/>
            <a:ext cx="1502779" cy="15775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8514" y="228599"/>
            <a:ext cx="15484610" cy="1569616"/>
          </a:xfrm>
          <a:prstGeom prst="rect">
            <a:avLst/>
          </a:prstGeom>
          <a:solidFill>
            <a:schemeClr val="accent2">
              <a:lumMod val="20000"/>
              <a:lumOff val="80000"/>
            </a:schemeClr>
          </a:solidFill>
        </p:spPr>
        <p:txBody>
          <a:bodyPr wrap="square" lIns="91397" tIns="45698" rIns="91397" bIns="45698" rtlCol="0">
            <a:spAutoFit/>
          </a:bodyPr>
          <a:lstStyle/>
          <a:p>
            <a:pPr defTabSz="914400" fontAlgn="base">
              <a:spcBef>
                <a:spcPct val="0"/>
              </a:spcBef>
              <a:spcAft>
                <a:spcPct val="0"/>
              </a:spcAft>
            </a:pPr>
            <a:r>
              <a:rPr lang="en-US" sz="4800" b="1" u="sng" dirty="0" err="1">
                <a:solidFill>
                  <a:srgbClr val="FF0000"/>
                </a:solidFill>
                <a:latin typeface="Times New Roman" pitchFamily="18" charset="0"/>
                <a:cs typeface="Times New Roman" pitchFamily="18" charset="0"/>
              </a:rPr>
              <a:t>Bài</a:t>
            </a:r>
            <a:r>
              <a:rPr lang="en-US" sz="4800" b="1" u="sng" dirty="0">
                <a:solidFill>
                  <a:srgbClr val="FF0000"/>
                </a:solidFill>
                <a:latin typeface="Times New Roman" pitchFamily="18" charset="0"/>
                <a:cs typeface="Times New Roman" pitchFamily="18" charset="0"/>
              </a:rPr>
              <a:t> </a:t>
            </a:r>
            <a:r>
              <a:rPr lang="en-US" sz="4800" b="1" u="sng" dirty="0" err="1" smtClean="0">
                <a:solidFill>
                  <a:srgbClr val="FF0000"/>
                </a:solidFill>
                <a:latin typeface="Times New Roman" pitchFamily="18" charset="0"/>
                <a:cs typeface="Times New Roman" pitchFamily="18" charset="0"/>
              </a:rPr>
              <a:t>tập</a:t>
            </a:r>
            <a:r>
              <a:rPr lang="en-US" sz="4800" b="1" u="sng" dirty="0" smtClean="0">
                <a:solidFill>
                  <a:srgbClr val="FF0000"/>
                </a:solidFill>
                <a:latin typeface="Times New Roman" pitchFamily="18" charset="0"/>
                <a:cs typeface="Times New Roman" pitchFamily="18" charset="0"/>
              </a:rPr>
              <a:t> 3: </a:t>
            </a:r>
            <a:r>
              <a:rPr lang="en-US" sz="4800" b="1" dirty="0" err="1" smtClean="0">
                <a:solidFill>
                  <a:srgbClr val="FF0000"/>
                </a:solidFill>
                <a:latin typeface="Times New Roman" pitchFamily="18" charset="0"/>
                <a:cs typeface="Times New Roman" pitchFamily="18" charset="0"/>
              </a:rPr>
              <a:t>Những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hành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động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việc</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làm</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nào</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dưới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đây</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thể</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hiện</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sự</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kính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trọng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và</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biết</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ơn</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người</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lao</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động</a:t>
            </a:r>
            <a:r>
              <a:rPr lang="en-US" sz="4800" b="1" dirty="0" smtClean="0">
                <a:solidFill>
                  <a:srgbClr val="FF0000"/>
                </a:solidFill>
                <a:latin typeface="Times New Roman" pitchFamily="18" charset="0"/>
                <a:cs typeface="Times New Roman" pitchFamily="18" charset="0"/>
              </a:rPr>
              <a:t>?  </a:t>
            </a:r>
            <a:endParaRPr lang="en-US" sz="4800" b="1" dirty="0">
              <a:solidFill>
                <a:srgbClr val="FF0000"/>
              </a:solidFill>
              <a:latin typeface="Times New Roman" pitchFamily="18" charset="0"/>
              <a:cs typeface="Times New Roman" pitchFamily="18" charset="0"/>
            </a:endParaRPr>
          </a:p>
        </p:txBody>
      </p:sp>
      <p:sp>
        <p:nvSpPr>
          <p:cNvPr id="26" name="Oval 25"/>
          <p:cNvSpPr/>
          <p:nvPr/>
        </p:nvSpPr>
        <p:spPr>
          <a:xfrm>
            <a:off x="537461" y="4449881"/>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2947"/>
            <a:endParaRPr lang="en-US" sz="3000">
              <a:solidFill>
                <a:prstClr val="white"/>
              </a:solidFill>
            </a:endParaRPr>
          </a:p>
        </p:txBody>
      </p:sp>
      <p:sp>
        <p:nvSpPr>
          <p:cNvPr id="28" name="Oval 27"/>
          <p:cNvSpPr/>
          <p:nvPr/>
        </p:nvSpPr>
        <p:spPr>
          <a:xfrm>
            <a:off x="482827" y="1958342"/>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2947"/>
            <a:endParaRPr lang="en-US" sz="3000">
              <a:solidFill>
                <a:prstClr val="white"/>
              </a:solidFill>
            </a:endParaRPr>
          </a:p>
        </p:txBody>
      </p:sp>
      <p:sp>
        <p:nvSpPr>
          <p:cNvPr id="30" name="Oval 29"/>
          <p:cNvSpPr/>
          <p:nvPr/>
        </p:nvSpPr>
        <p:spPr>
          <a:xfrm>
            <a:off x="537461" y="3635939"/>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2947"/>
            <a:endParaRPr lang="en-US" sz="3000">
              <a:solidFill>
                <a:prstClr val="white"/>
              </a:solidFill>
            </a:endParaRPr>
          </a:p>
        </p:txBody>
      </p:sp>
      <p:sp>
        <p:nvSpPr>
          <p:cNvPr id="7" name="Rectangle 6"/>
          <p:cNvSpPr/>
          <p:nvPr/>
        </p:nvSpPr>
        <p:spPr>
          <a:xfrm>
            <a:off x="709848" y="1958342"/>
            <a:ext cx="15021941" cy="6740307"/>
          </a:xfrm>
          <a:prstGeom prst="rect">
            <a:avLst/>
          </a:prstGeom>
        </p:spPr>
        <p:txBody>
          <a:bodyPr wrap="square">
            <a:spAutoFit/>
          </a:bodyPr>
          <a:lstStyle/>
          <a:p>
            <a:r>
              <a:rPr lang="vi-VN" sz="5400" dirty="0" smtClean="0">
                <a:latin typeface="Times New Roman" pitchFamily="18" charset="0"/>
                <a:cs typeface="Times New Roman" pitchFamily="18" charset="0"/>
              </a:rPr>
              <a:t>a) Chào hỏi lễ phép.</a:t>
            </a:r>
          </a:p>
          <a:p>
            <a:r>
              <a:rPr lang="vi-VN" sz="5400" dirty="0" smtClean="0">
                <a:latin typeface="Times New Roman" pitchFamily="18" charset="0"/>
                <a:cs typeface="Times New Roman" pitchFamily="18" charset="0"/>
              </a:rPr>
              <a:t>b) Nói trống không.</a:t>
            </a:r>
          </a:p>
          <a:p>
            <a:r>
              <a:rPr lang="vi-VN" sz="5400" dirty="0" smtClean="0">
                <a:latin typeface="Times New Roman" pitchFamily="18" charset="0"/>
                <a:cs typeface="Times New Roman" pitchFamily="18" charset="0"/>
              </a:rPr>
              <a:t>c) Giữ gìn sách vở, đồ dùng, đồ chơi.</a:t>
            </a:r>
          </a:p>
          <a:p>
            <a:r>
              <a:rPr lang="vi-VN" sz="5400" dirty="0" smtClean="0">
                <a:latin typeface="Times New Roman" pitchFamily="18" charset="0"/>
                <a:cs typeface="Times New Roman" pitchFamily="18" charset="0"/>
              </a:rPr>
              <a:t>d) Dùng hai tay khi đưa hoặc nhận vật gì.</a:t>
            </a:r>
          </a:p>
          <a:p>
            <a:r>
              <a:rPr lang="vi-VN" sz="5400" dirty="0" smtClean="0">
                <a:latin typeface="Times New Roman" pitchFamily="18" charset="0"/>
                <a:cs typeface="Times New Roman" pitchFamily="18" charset="0"/>
              </a:rPr>
              <a:t>đ) Học tập gương những người lao động.</a:t>
            </a:r>
          </a:p>
          <a:p>
            <a:r>
              <a:rPr lang="vi-VN" sz="5400" dirty="0" smtClean="0">
                <a:latin typeface="Times New Roman" pitchFamily="18" charset="0"/>
                <a:cs typeface="Times New Roman" pitchFamily="18" charset="0"/>
              </a:rPr>
              <a:t>e) Quý trọng sản phẩm lao động.</a:t>
            </a:r>
          </a:p>
          <a:p>
            <a:r>
              <a:rPr lang="vi-VN" sz="5400" dirty="0" smtClean="0">
                <a:latin typeface="Times New Roman" pitchFamily="18" charset="0"/>
                <a:cs typeface="Times New Roman" pitchFamily="18" charset="0"/>
              </a:rPr>
              <a:t>h) Chế giễu người lao động nghèo, người lao động chân tay.</a:t>
            </a:r>
            <a:endParaRPr lang="en-US" sz="5400" dirty="0">
              <a:latin typeface="Times New Roman" pitchFamily="18" charset="0"/>
              <a:cs typeface="Times New Roman" pitchFamily="18" charset="0"/>
            </a:endParaRPr>
          </a:p>
        </p:txBody>
      </p:sp>
      <p:sp>
        <p:nvSpPr>
          <p:cNvPr id="32" name="Oval 31"/>
          <p:cNvSpPr/>
          <p:nvPr/>
        </p:nvSpPr>
        <p:spPr>
          <a:xfrm>
            <a:off x="548711" y="5340121"/>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2947"/>
            <a:endParaRPr lang="en-US" sz="3000">
              <a:solidFill>
                <a:prstClr val="white"/>
              </a:solidFill>
            </a:endParaRPr>
          </a:p>
        </p:txBody>
      </p:sp>
      <p:sp>
        <p:nvSpPr>
          <p:cNvPr id="33" name="Oval 32"/>
          <p:cNvSpPr/>
          <p:nvPr/>
        </p:nvSpPr>
        <p:spPr>
          <a:xfrm>
            <a:off x="534333" y="6096000"/>
            <a:ext cx="914400" cy="9145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2947"/>
            <a:endParaRPr lang="en-US" sz="3000">
              <a:solidFill>
                <a:prstClr val="white"/>
              </a:solidFill>
            </a:endParaRPr>
          </a:p>
        </p:txBody>
      </p:sp>
    </p:spTree>
    <p:extLst>
      <p:ext uri="{BB962C8B-B14F-4D97-AF65-F5344CB8AC3E}">
        <p14:creationId xmlns:p14="http://schemas.microsoft.com/office/powerpoint/2010/main" val="331938804"/>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250"/>
                                      </p:stCondLst>
                                      <p:childTnLst>
                                        <p:set>
                                          <p:cBhvr>
                                            <p:cTn id="6" dur="1" fill="hold">
                                              <p:stCondLst>
                                                <p:cond delay="0"/>
                                              </p:stCondLst>
                                            </p:cTn>
                                            <p:tgtEl>
                                              <p:spTgt spid="42"/>
                                            </p:tgtEl>
                                            <p:attrNameLst>
                                              <p:attrName>style.visibility</p:attrName>
                                            </p:attrNameLst>
                                          </p:cBhvr>
                                          <p:to>
                                            <p:strVal val="visible"/>
                                          </p:to>
                                        </p:set>
                                        <p:anim calcmode="lin" valueType="num" p14:bounceEnd="50000">
                                          <p:cBhvr additive="base">
                                            <p:cTn id="7"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500"/>
                                      </p:stCondLst>
                                      <p:childTnLst>
                                        <p:set>
                                          <p:cBhvr>
                                            <p:cTn id="10" dur="1" fill="hold">
                                              <p:stCondLst>
                                                <p:cond delay="0"/>
                                              </p:stCondLst>
                                            </p:cTn>
                                            <p:tgtEl>
                                              <p:spTgt spid="43"/>
                                            </p:tgtEl>
                                            <p:attrNameLst>
                                              <p:attrName>style.visibility</p:attrName>
                                            </p:attrNameLst>
                                          </p:cBhvr>
                                          <p:to>
                                            <p:strVal val="visible"/>
                                          </p:to>
                                        </p:set>
                                        <p:anim calcmode="lin" valueType="num" p14:bounceEnd="50000">
                                          <p:cBhvr additive="base">
                                            <p:cTn id="11"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14:bounceEnd="50000">
                                          <p:cBhvr additive="base">
                                            <p:cTn id="15"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16" dur="750" fill="hold"/>
                                            <p:tgtEl>
                                              <p:spTgt spid="4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250"/>
                                      </p:stCondLst>
                                      <p:childTnLst>
                                        <p:set>
                                          <p:cBhvr>
                                            <p:cTn id="18" dur="1" fill="hold">
                                              <p:stCondLst>
                                                <p:cond delay="0"/>
                                              </p:stCondLst>
                                            </p:cTn>
                                            <p:tgtEl>
                                              <p:spTgt spid="46"/>
                                            </p:tgtEl>
                                            <p:attrNameLst>
                                              <p:attrName>style.visibility</p:attrName>
                                            </p:attrNameLst>
                                          </p:cBhvr>
                                          <p:to>
                                            <p:strVal val="visible"/>
                                          </p:to>
                                        </p:set>
                                        <p:anim calcmode="lin" valueType="num" p14:bounceEnd="50000">
                                          <p:cBhvr additive="base">
                                            <p:cTn id="19"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20" dur="750" fill="hold"/>
                                            <p:tgtEl>
                                              <p:spTgt spid="4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1+#ppt_w/2"/>
                                              </p:val>
                                            </p:tav>
                                            <p:tav tm="100000">
                                              <p:val>
                                                <p:strVal val="#ppt_x"/>
                                              </p:val>
                                            </p:tav>
                                          </p:tavLst>
                                        </p:anim>
                                        <p:anim calcmode="lin" valueType="num">
                                          <p:cBhvr additive="base">
                                            <p:cTn id="25" dur="500" fill="hold"/>
                                            <p:tgtEl>
                                              <p:spTgt spid="52"/>
                                            </p:tgtEl>
                                            <p:attrNameLst>
                                              <p:attrName>ppt_y</p:attrName>
                                            </p:attrNameLst>
                                          </p:cBhvr>
                                          <p:tavLst>
                                            <p:tav tm="0">
                                              <p:val>
                                                <p:strVal val="#ppt_y"/>
                                              </p:val>
                                            </p:tav>
                                            <p:tav tm="100000">
                                              <p:val>
                                                <p:strVal val="#ppt_y"/>
                                              </p:val>
                                            </p:tav>
                                          </p:tavLst>
                                        </p:anim>
                                      </p:childTnLst>
                                    </p:cTn>
                                  </p:par>
                                  <p:par>
                                    <p:cTn id="26"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27" dur="6500" fill="hold"/>
                                            <p:tgtEl>
                                              <p:spTgt spid="52"/>
                                            </p:tgtEl>
                                            <p:attrNameLst>
                                              <p:attrName>ppt_x</p:attrName>
                                              <p:attrName>ppt_y</p:attrName>
                                            </p:attrNameLst>
                                          </p:cBhvr>
                                        </p:animMotion>
                                      </p:childTnLst>
                                    </p:cTn>
                                  </p:par>
                                  <p:par>
                                    <p:cTn id="28" presetID="8" presetClass="emph" presetSubtype="0" repeatCount="2000" fill="hold" grpId="1" nodeType="withEffect">
                                      <p:stCondLst>
                                        <p:cond delay="0"/>
                                      </p:stCondLst>
                                      <p:childTnLst>
                                        <p:animRot by="-21600000">
                                          <p:cBhvr>
                                            <p:cTn id="29" dur="3500" fill="hold"/>
                                            <p:tgtEl>
                                              <p:spTgt spid="44"/>
                                            </p:tgtEl>
                                            <p:attrNameLst>
                                              <p:attrName>r</p:attrName>
                                            </p:attrNameLst>
                                          </p:cBhvr>
                                        </p:animRot>
                                      </p:childTnLst>
                                    </p:cTn>
                                  </p:par>
                                  <p:par>
                                    <p:cTn id="30" presetID="8" presetClass="emph" presetSubtype="0" repeatCount="2000" fill="hold" grpId="1" nodeType="withEffect">
                                      <p:stCondLst>
                                        <p:cond delay="0"/>
                                      </p:stCondLst>
                                      <p:childTnLst>
                                        <p:animRot by="21600000">
                                          <p:cBhvr>
                                            <p:cTn id="31" dur="3500" fill="hold"/>
                                            <p:tgtEl>
                                              <p:spTgt spid="43"/>
                                            </p:tgtEl>
                                            <p:attrNameLst>
                                              <p:attrName>r</p:attrName>
                                            </p:attrNameLst>
                                          </p:cBhvr>
                                        </p:animRot>
                                      </p:childTnLst>
                                    </p:cTn>
                                  </p:par>
                                  <p:par>
                                    <p:cTn id="32" presetID="6" presetClass="emph" presetSubtype="0" repeatCount="2000" autoRev="1" fill="hold" grpId="1" nodeType="withEffect">
                                      <p:stCondLst>
                                        <p:cond delay="0"/>
                                      </p:stCondLst>
                                      <p:childTnLst>
                                        <p:animScale>
                                          <p:cBhvr>
                                            <p:cTn id="33" dur="2000" fill="hold"/>
                                            <p:tgtEl>
                                              <p:spTgt spid="42"/>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circle(in)">
                                          <p:cBhvr>
                                            <p:cTn id="48" dur="20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circle(in)">
                                          <p:cBhvr>
                                            <p:cTn id="53" dur="20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circle(in)">
                                          <p:cBhvr>
                                            <p:cTn id="58" dur="20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circle(in)">
                                          <p:cBhvr>
                                            <p:cTn id="63" dur="20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circle(in)">
                                          <p:cBhvr>
                                            <p:cTn id="6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4" grpId="0" animBg="1"/>
          <p:bldP spid="44" grpId="1" animBg="1"/>
          <p:bldP spid="46" grpId="0" animBg="1"/>
          <p:bldP spid="4" grpId="0" animBg="1"/>
          <p:bldP spid="26" grpId="0" animBg="1"/>
          <p:bldP spid="28" grpId="0" animBg="1"/>
          <p:bldP spid="30" grpId="0" animBg="1"/>
          <p:bldP spid="7" grpId="0"/>
          <p:bldP spid="32" grpId="0" animBg="1"/>
          <p:bldP spid="3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750" fill="hold"/>
                                            <p:tgtEl>
                                              <p:spTgt spid="44"/>
                                            </p:tgtEl>
                                            <p:attrNameLst>
                                              <p:attrName>ppt_x</p:attrName>
                                            </p:attrNameLst>
                                          </p:cBhvr>
                                          <p:tavLst>
                                            <p:tav tm="0">
                                              <p:val>
                                                <p:strVal val="#ppt_x"/>
                                              </p:val>
                                            </p:tav>
                                            <p:tav tm="100000">
                                              <p:val>
                                                <p:strVal val="#ppt_x"/>
                                              </p:val>
                                            </p:tav>
                                          </p:tavLst>
                                        </p:anim>
                                        <p:anim calcmode="lin" valueType="num">
                                          <p:cBhvr additive="base">
                                            <p:cTn id="16" dur="750" fill="hold"/>
                                            <p:tgtEl>
                                              <p:spTgt spid="4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5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750" fill="hold"/>
                                            <p:tgtEl>
                                              <p:spTgt spid="46"/>
                                            </p:tgtEl>
                                            <p:attrNameLst>
                                              <p:attrName>ppt_x</p:attrName>
                                            </p:attrNameLst>
                                          </p:cBhvr>
                                          <p:tavLst>
                                            <p:tav tm="0">
                                              <p:val>
                                                <p:strVal val="#ppt_x"/>
                                              </p:val>
                                            </p:tav>
                                            <p:tav tm="100000">
                                              <p:val>
                                                <p:strVal val="#ppt_x"/>
                                              </p:val>
                                            </p:tav>
                                          </p:tavLst>
                                        </p:anim>
                                        <p:anim calcmode="lin" valueType="num">
                                          <p:cBhvr additive="base">
                                            <p:cTn id="20" dur="750" fill="hold"/>
                                            <p:tgtEl>
                                              <p:spTgt spid="4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1+#ppt_w/2"/>
                                              </p:val>
                                            </p:tav>
                                            <p:tav tm="100000">
                                              <p:val>
                                                <p:strVal val="#ppt_x"/>
                                              </p:val>
                                            </p:tav>
                                          </p:tavLst>
                                        </p:anim>
                                        <p:anim calcmode="lin" valueType="num">
                                          <p:cBhvr additive="base">
                                            <p:cTn id="25" dur="500" fill="hold"/>
                                            <p:tgtEl>
                                              <p:spTgt spid="52"/>
                                            </p:tgtEl>
                                            <p:attrNameLst>
                                              <p:attrName>ppt_y</p:attrName>
                                            </p:attrNameLst>
                                          </p:cBhvr>
                                          <p:tavLst>
                                            <p:tav tm="0">
                                              <p:val>
                                                <p:strVal val="#ppt_y"/>
                                              </p:val>
                                            </p:tav>
                                            <p:tav tm="100000">
                                              <p:val>
                                                <p:strVal val="#ppt_y"/>
                                              </p:val>
                                            </p:tav>
                                          </p:tavLst>
                                        </p:anim>
                                      </p:childTnLst>
                                    </p:cTn>
                                  </p:par>
                                  <p:par>
                                    <p:cTn id="26"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27" dur="6500" fill="hold"/>
                                            <p:tgtEl>
                                              <p:spTgt spid="52"/>
                                            </p:tgtEl>
                                            <p:attrNameLst>
                                              <p:attrName>ppt_x</p:attrName>
                                              <p:attrName>ppt_y</p:attrName>
                                            </p:attrNameLst>
                                          </p:cBhvr>
                                        </p:animMotion>
                                      </p:childTnLst>
                                    </p:cTn>
                                  </p:par>
                                  <p:par>
                                    <p:cTn id="28" presetID="8" presetClass="emph" presetSubtype="0" repeatCount="2000" fill="hold" grpId="1" nodeType="withEffect">
                                      <p:stCondLst>
                                        <p:cond delay="0"/>
                                      </p:stCondLst>
                                      <p:childTnLst>
                                        <p:animRot by="-21600000">
                                          <p:cBhvr>
                                            <p:cTn id="29" dur="3500" fill="hold"/>
                                            <p:tgtEl>
                                              <p:spTgt spid="44"/>
                                            </p:tgtEl>
                                            <p:attrNameLst>
                                              <p:attrName>r</p:attrName>
                                            </p:attrNameLst>
                                          </p:cBhvr>
                                        </p:animRot>
                                      </p:childTnLst>
                                    </p:cTn>
                                  </p:par>
                                  <p:par>
                                    <p:cTn id="30" presetID="8" presetClass="emph" presetSubtype="0" repeatCount="2000" fill="hold" grpId="1" nodeType="withEffect">
                                      <p:stCondLst>
                                        <p:cond delay="0"/>
                                      </p:stCondLst>
                                      <p:childTnLst>
                                        <p:animRot by="21600000">
                                          <p:cBhvr>
                                            <p:cTn id="31" dur="3500" fill="hold"/>
                                            <p:tgtEl>
                                              <p:spTgt spid="43"/>
                                            </p:tgtEl>
                                            <p:attrNameLst>
                                              <p:attrName>r</p:attrName>
                                            </p:attrNameLst>
                                          </p:cBhvr>
                                        </p:animRot>
                                      </p:childTnLst>
                                    </p:cTn>
                                  </p:par>
                                  <p:par>
                                    <p:cTn id="32" presetID="6" presetClass="emph" presetSubtype="0" repeatCount="2000" autoRev="1" fill="hold" grpId="1" nodeType="withEffect">
                                      <p:stCondLst>
                                        <p:cond delay="0"/>
                                      </p:stCondLst>
                                      <p:childTnLst>
                                        <p:animScale>
                                          <p:cBhvr>
                                            <p:cTn id="33" dur="2000" fill="hold"/>
                                            <p:tgtEl>
                                              <p:spTgt spid="42"/>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circle(in)">
                                          <p:cBhvr>
                                            <p:cTn id="48" dur="20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circle(in)">
                                          <p:cBhvr>
                                            <p:cTn id="53" dur="20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circle(in)">
                                          <p:cBhvr>
                                            <p:cTn id="58" dur="20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circle(in)">
                                          <p:cBhvr>
                                            <p:cTn id="63" dur="20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circle(in)">
                                          <p:cBhvr>
                                            <p:cTn id="6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4" grpId="0" animBg="1"/>
          <p:bldP spid="44" grpId="1" animBg="1"/>
          <p:bldP spid="46" grpId="0" animBg="1"/>
          <p:bldP spid="4" grpId="0" animBg="1"/>
          <p:bldP spid="26" grpId="0" animBg="1"/>
          <p:bldP spid="28" grpId="0" animBg="1"/>
          <p:bldP spid="30" grpId="0" animBg="1"/>
          <p:bldP spid="7" grpId="0"/>
          <p:bldP spid="32" grpId="0" animBg="1"/>
          <p:bldP spid="3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63902"/>
            <a:ext cx="15087600" cy="1323439"/>
          </a:xfrm>
          <a:prstGeom prst="rect">
            <a:avLst/>
          </a:prstGeom>
          <a:solidFill>
            <a:schemeClr val="accent2">
              <a:lumMod val="20000"/>
              <a:lumOff val="80000"/>
            </a:schemeClr>
          </a:solidFill>
        </p:spPr>
        <p:txBody>
          <a:bodyPr wrap="square">
            <a:spAutoFit/>
          </a:bodyPr>
          <a:lstStyle/>
          <a:p>
            <a:pPr defTabSz="1462947"/>
            <a:r>
              <a:rPr lang="en-US" sz="4000" b="1" u="sng" dirty="0" err="1">
                <a:solidFill>
                  <a:srgbClr val="FF0000"/>
                </a:solidFill>
                <a:latin typeface="Times New Roman" pitchFamily="18" charset="0"/>
                <a:cs typeface="Times New Roman" pitchFamily="18" charset="0"/>
              </a:rPr>
              <a:t>Bài</a:t>
            </a:r>
            <a:r>
              <a:rPr lang="en-US" sz="4000" b="1" u="sng" dirty="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tập</a:t>
            </a:r>
            <a:r>
              <a:rPr lang="en-US" sz="4000" b="1" u="sng" dirty="0" smtClean="0">
                <a:solidFill>
                  <a:srgbClr val="FF0000"/>
                </a:solidFill>
                <a:latin typeface="Times New Roman" pitchFamily="18" charset="0"/>
                <a:cs typeface="Times New Roman" pitchFamily="18" charset="0"/>
              </a:rPr>
              <a:t> 4:</a:t>
            </a:r>
            <a:r>
              <a:rPr lang="en-US" sz="4000" b="1" dirty="0" smtClean="0">
                <a:solidFill>
                  <a:srgbClr val="FF0000"/>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Em hãy cùng các bạn trong nhóm thảo luận và đóng vai theo những tình huống sau:</a:t>
            </a:r>
            <a:r>
              <a:rPr lang="en-US" sz="4000" b="1" dirty="0" smtClean="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
        <p:nvSpPr>
          <p:cNvPr id="4" name="Rectangle 3"/>
          <p:cNvSpPr/>
          <p:nvPr/>
        </p:nvSpPr>
        <p:spPr>
          <a:xfrm>
            <a:off x="533400" y="1676400"/>
            <a:ext cx="15468600" cy="7048083"/>
          </a:xfrm>
          <a:prstGeom prst="rect">
            <a:avLst/>
          </a:prstGeom>
          <a:noFill/>
        </p:spPr>
        <p:txBody>
          <a:bodyPr wrap="square">
            <a:spAutoFit/>
          </a:bodyPr>
          <a:lstStyle/>
          <a:p>
            <a:pPr defTabSz="1462947"/>
            <a:r>
              <a:rPr lang="en-US" sz="4400" b="1" dirty="0" smtClean="0">
                <a:solidFill>
                  <a:srgbClr val="66BFBC"/>
                </a:solidFill>
                <a:latin typeface="Times New Roman" pitchFamily="18" charset="0"/>
                <a:cs typeface="Times New Roman" pitchFamily="18" charset="0"/>
              </a:rPr>
              <a:t>a) </a:t>
            </a:r>
            <a:r>
              <a:rPr lang="vi-VN" sz="4400" b="1" dirty="0" smtClean="0">
                <a:solidFill>
                  <a:srgbClr val="66BFBC"/>
                </a:solidFill>
                <a:latin typeface="Times New Roman" pitchFamily="18" charset="0"/>
                <a:cs typeface="Times New Roman" pitchFamily="18" charset="0"/>
              </a:rPr>
              <a:t>Giữa trưa hè, bác đưa thư đến cho nhà Tư. Tư sẽ</a:t>
            </a:r>
            <a:r>
              <a:rPr lang="en-US" sz="4400" b="1" dirty="0" smtClean="0">
                <a:solidFill>
                  <a:srgbClr val="66BFBC"/>
                </a:solidFill>
                <a:latin typeface="Times New Roman" pitchFamily="18" charset="0"/>
                <a:cs typeface="Times New Roman" pitchFamily="18" charset="0"/>
              </a:rPr>
              <a:t> </a:t>
            </a:r>
            <a:r>
              <a:rPr lang="vi-VN" sz="4400" b="1" dirty="0" smtClean="0">
                <a:solidFill>
                  <a:srgbClr val="66BFBC"/>
                </a:solidFill>
                <a:latin typeface="Times New Roman" pitchFamily="18" charset="0"/>
                <a:cs typeface="Times New Roman" pitchFamily="18" charset="0"/>
              </a:rPr>
              <a:t>...</a:t>
            </a:r>
            <a:r>
              <a:rPr lang="en-US" sz="4400" b="1" dirty="0" smtClean="0">
                <a:solidFill>
                  <a:srgbClr val="66BFBC"/>
                </a:solidFill>
                <a:latin typeface="Times New Roman" pitchFamily="18" charset="0"/>
                <a:cs typeface="Times New Roman" pitchFamily="18" charset="0"/>
              </a:rPr>
              <a:t>..... </a:t>
            </a:r>
            <a:endParaRPr lang="en-US" sz="4400" b="1" dirty="0">
              <a:solidFill>
                <a:srgbClr val="66BFBC"/>
              </a:solidFill>
              <a:latin typeface="Times New Roman" pitchFamily="18" charset="0"/>
              <a:cs typeface="Times New Roman" pitchFamily="18" charset="0"/>
            </a:endParaRPr>
          </a:p>
          <a:p>
            <a:pPr marL="571500" indent="-571500" defTabSz="1462947">
              <a:buFont typeface="Wingdings" pitchFamily="2" charset="2"/>
              <a:buChar char="Ø"/>
            </a:pPr>
            <a:r>
              <a:rPr lang="vi-VN" sz="4400" b="1" dirty="0" smtClean="0">
                <a:solidFill>
                  <a:srgbClr val="FFC000"/>
                </a:solidFill>
                <a:latin typeface="Times New Roman" pitchFamily="18" charset="0"/>
                <a:cs typeface="Times New Roman" pitchFamily="18" charset="0"/>
              </a:rPr>
              <a:t>Tư sẽ mời bác đưa thư vào nhà ngồi nghỉ và uống nước mát rồi mới đi.</a:t>
            </a:r>
            <a:r>
              <a:rPr lang="en-US" sz="4400" b="1" dirty="0" smtClean="0">
                <a:solidFill>
                  <a:srgbClr val="FFC000"/>
                </a:solidFill>
                <a:latin typeface="Times New Roman" pitchFamily="18" charset="0"/>
                <a:cs typeface="Times New Roman" pitchFamily="18" charset="0"/>
              </a:rPr>
              <a:t> </a:t>
            </a:r>
            <a:endParaRPr lang="en-US" sz="3600" b="1" dirty="0" smtClean="0">
              <a:solidFill>
                <a:srgbClr val="66BFBC"/>
              </a:solidFill>
              <a:latin typeface="Times New Roman" pitchFamily="18" charset="0"/>
              <a:cs typeface="Times New Roman" pitchFamily="18" charset="0"/>
            </a:endParaRPr>
          </a:p>
          <a:p>
            <a:pPr defTabSz="1462947"/>
            <a:r>
              <a:rPr lang="en-US" sz="4000" b="1" dirty="0" smtClean="0">
                <a:solidFill>
                  <a:srgbClr val="66BFBC"/>
                </a:solidFill>
                <a:latin typeface="Times New Roman" pitchFamily="18" charset="0"/>
                <a:cs typeface="Times New Roman" pitchFamily="18" charset="0"/>
              </a:rPr>
              <a:t>b) </a:t>
            </a:r>
            <a:r>
              <a:rPr lang="vi-VN" sz="4000" b="1" dirty="0" smtClean="0">
                <a:solidFill>
                  <a:srgbClr val="66BFBC"/>
                </a:solidFill>
                <a:latin typeface="Times New Roman" pitchFamily="18" charset="0"/>
                <a:cs typeface="Times New Roman" pitchFamily="18" charset="0"/>
              </a:rPr>
              <a:t>Hân nghe mấy bạn cùng lớp nhại tiếng của một người bán hàng rong. Hân sẽ</a:t>
            </a:r>
            <a:r>
              <a:rPr lang="en-US" sz="4000" b="1" dirty="0" smtClean="0">
                <a:solidFill>
                  <a:srgbClr val="66BFBC"/>
                </a:solidFill>
                <a:latin typeface="Times New Roman" pitchFamily="18" charset="0"/>
                <a:cs typeface="Times New Roman" pitchFamily="18" charset="0"/>
              </a:rPr>
              <a:t> </a:t>
            </a:r>
            <a:r>
              <a:rPr lang="vi-VN" sz="4000" b="1" dirty="0" smtClean="0">
                <a:solidFill>
                  <a:srgbClr val="66BFBC"/>
                </a:solidFill>
                <a:latin typeface="Times New Roman" pitchFamily="18" charset="0"/>
                <a:cs typeface="Times New Roman" pitchFamily="18" charset="0"/>
              </a:rPr>
              <a:t>...</a:t>
            </a:r>
            <a:r>
              <a:rPr lang="en-US" sz="4000" b="1" dirty="0" smtClean="0">
                <a:solidFill>
                  <a:srgbClr val="66BFBC"/>
                </a:solidFill>
                <a:latin typeface="Times New Roman" pitchFamily="18" charset="0"/>
                <a:cs typeface="Times New Roman" pitchFamily="18" charset="0"/>
              </a:rPr>
              <a:t>........ </a:t>
            </a:r>
          </a:p>
          <a:p>
            <a:pPr marL="571500" indent="-571500" defTabSz="1462947">
              <a:buFont typeface="Wingdings" pitchFamily="2" charset="2"/>
              <a:buChar char="Ø"/>
            </a:pPr>
            <a:r>
              <a:rPr lang="en-US" sz="4000" b="1" dirty="0">
                <a:solidFill>
                  <a:srgbClr val="FFC000"/>
                </a:solidFill>
                <a:latin typeface="Times New Roman" pitchFamily="18" charset="0"/>
                <a:cs typeface="Times New Roman" pitchFamily="18" charset="0"/>
              </a:rPr>
              <a:t> </a:t>
            </a:r>
            <a:r>
              <a:rPr lang="vi-VN" sz="4000" b="1" dirty="0" smtClean="0">
                <a:solidFill>
                  <a:srgbClr val="FFC000"/>
                </a:solidFill>
                <a:latin typeface="Times New Roman" pitchFamily="18" charset="0"/>
                <a:cs typeface="Times New Roman" pitchFamily="18" charset="0"/>
              </a:rPr>
              <a:t>Hân sẽ hỏi các bạn vì sao lại nhại lại tiếng của người bán hàng rong và nêu lên quan điểm thế là không hay.</a:t>
            </a:r>
            <a:r>
              <a:rPr lang="en-US" sz="4000" b="1" dirty="0">
                <a:solidFill>
                  <a:srgbClr val="FFC000"/>
                </a:solidFill>
                <a:latin typeface="Times New Roman" pitchFamily="18" charset="0"/>
                <a:cs typeface="Times New Roman" pitchFamily="18" charset="0"/>
              </a:rPr>
              <a:t> </a:t>
            </a:r>
            <a:endParaRPr lang="en-US" sz="3600" b="1" dirty="0" smtClean="0">
              <a:solidFill>
                <a:srgbClr val="66BFBC"/>
              </a:solidFill>
              <a:latin typeface="Times New Roman" pitchFamily="18" charset="0"/>
              <a:cs typeface="Times New Roman" pitchFamily="18" charset="0"/>
            </a:endParaRPr>
          </a:p>
          <a:p>
            <a:pPr defTabSz="1462947"/>
            <a:r>
              <a:rPr lang="en-US" sz="4000" b="1" dirty="0" smtClean="0">
                <a:solidFill>
                  <a:srgbClr val="66BFBC"/>
                </a:solidFill>
                <a:latin typeface="Times New Roman" pitchFamily="18" charset="0"/>
                <a:cs typeface="Times New Roman" pitchFamily="18" charset="0"/>
              </a:rPr>
              <a:t>c) </a:t>
            </a:r>
            <a:r>
              <a:rPr lang="vi-VN" sz="4000" b="1" dirty="0" smtClean="0">
                <a:solidFill>
                  <a:srgbClr val="66BFBC"/>
                </a:solidFill>
                <a:latin typeface="Times New Roman" pitchFamily="18" charset="0"/>
                <a:cs typeface="Times New Roman" pitchFamily="18" charset="0"/>
              </a:rPr>
              <a:t>Các bạn của Lan đến chơi và nô đùa trong khi bố đang ngồi làm việc ở góc phòng. Lan sẽ</a:t>
            </a:r>
            <a:r>
              <a:rPr lang="en-US" sz="4000" b="1" dirty="0" smtClean="0">
                <a:solidFill>
                  <a:srgbClr val="66BFBC"/>
                </a:solidFill>
                <a:latin typeface="Times New Roman" pitchFamily="18" charset="0"/>
                <a:cs typeface="Times New Roman" pitchFamily="18" charset="0"/>
              </a:rPr>
              <a:t> </a:t>
            </a:r>
            <a:r>
              <a:rPr lang="vi-VN" sz="4000" b="1" dirty="0" smtClean="0">
                <a:solidFill>
                  <a:srgbClr val="66BFBC"/>
                </a:solidFill>
                <a:latin typeface="Times New Roman" pitchFamily="18" charset="0"/>
                <a:cs typeface="Times New Roman" pitchFamily="18" charset="0"/>
              </a:rPr>
              <a:t>...</a:t>
            </a:r>
            <a:r>
              <a:rPr lang="en-US" sz="4000" b="1" dirty="0" smtClean="0">
                <a:solidFill>
                  <a:srgbClr val="66BFBC"/>
                </a:solidFill>
                <a:latin typeface="Times New Roman" pitchFamily="18" charset="0"/>
                <a:cs typeface="Times New Roman" pitchFamily="18" charset="0"/>
              </a:rPr>
              <a:t>........    </a:t>
            </a:r>
          </a:p>
          <a:p>
            <a:pPr marL="571500" indent="-571500" defTabSz="1462947">
              <a:buFont typeface="Wingdings" pitchFamily="2" charset="2"/>
              <a:buChar char="Ø"/>
            </a:pPr>
            <a:r>
              <a:rPr lang="en-US" sz="4000" b="1" dirty="0">
                <a:solidFill>
                  <a:srgbClr val="FFC000"/>
                </a:solidFill>
                <a:latin typeface="Times New Roman" pitchFamily="18" charset="0"/>
                <a:cs typeface="Times New Roman" pitchFamily="18" charset="0"/>
              </a:rPr>
              <a:t> </a:t>
            </a:r>
            <a:r>
              <a:rPr lang="vi-VN" sz="4000" b="1" dirty="0" smtClean="0">
                <a:solidFill>
                  <a:srgbClr val="FFC000"/>
                </a:solidFill>
                <a:latin typeface="Times New Roman" pitchFamily="18" charset="0"/>
                <a:cs typeface="Times New Roman" pitchFamily="18" charset="0"/>
              </a:rPr>
              <a:t>Lan sẽ nhắc các bạn không nên nô đùa bởi bố của Lan đang làm việc, chúng ta có thể ra ngoài chơi.</a:t>
            </a:r>
            <a:r>
              <a:rPr lang="en-US" sz="4000" b="1" dirty="0" smtClean="0">
                <a:solidFill>
                  <a:srgbClr val="FFC000"/>
                </a:solidFill>
                <a:latin typeface="Times New Roman" pitchFamily="18" charset="0"/>
                <a:cs typeface="Times New Roman" pitchFamily="18" charset="0"/>
              </a:rPr>
              <a:t> </a:t>
            </a:r>
            <a:endParaRPr lang="en-US" sz="40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5140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ircle(in)">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ircle(in)">
                                      <p:cBhvr>
                                        <p:cTn id="3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392338" y="1143000"/>
            <a:ext cx="10972800" cy="1200329"/>
          </a:xfrm>
          <a:prstGeom prst="rect">
            <a:avLst/>
          </a:prstGeom>
          <a:noFill/>
        </p:spPr>
        <p:txBody>
          <a:bodyPr wrap="square" rtlCol="0">
            <a:spAutoFit/>
          </a:bodyPr>
          <a:lstStyle/>
          <a:p>
            <a:pPr algn="ctr" defTabSz="1462947"/>
            <a:r>
              <a:rPr lang="en-US" sz="72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Ghi</a:t>
            </a:r>
            <a:r>
              <a:rPr lang="en-US" sz="7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nhớ</a:t>
            </a:r>
            <a:r>
              <a:rPr lang="en-US" sz="7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/SGK </a:t>
            </a:r>
            <a:r>
              <a:rPr lang="en-US" sz="72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sz="72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28 </a:t>
            </a:r>
          </a:p>
        </p:txBody>
      </p:sp>
      <p:sp>
        <p:nvSpPr>
          <p:cNvPr id="4" name="Rectangle 3"/>
          <p:cNvSpPr/>
          <p:nvPr/>
        </p:nvSpPr>
        <p:spPr>
          <a:xfrm>
            <a:off x="1830238" y="2528125"/>
            <a:ext cx="14097000" cy="3785652"/>
          </a:xfrm>
          <a:prstGeom prst="rect">
            <a:avLst/>
          </a:prstGeom>
          <a:solidFill>
            <a:schemeClr val="accent5">
              <a:lumMod val="20000"/>
              <a:lumOff val="80000"/>
            </a:schemeClr>
          </a:solidFill>
        </p:spPr>
        <p:txBody>
          <a:bodyPr wrap="square">
            <a:spAutoFit/>
          </a:bodyPr>
          <a:lstStyle/>
          <a:p>
            <a:pPr defTabSz="1462947"/>
            <a:r>
              <a:rPr lang="vi-VN" sz="6000" b="1" dirty="0">
                <a:solidFill>
                  <a:prstClr val="black"/>
                </a:solidFill>
                <a:latin typeface="Times New Roman" pitchFamily="18" charset="0"/>
                <a:cs typeface="Times New Roman" pitchFamily="18" charset="0"/>
              </a:rPr>
              <a:t>Cơm ăn, áo mặc, sách học và mọi của cải khác trong xã hội có được là nhờ những người lao động. Em phải kính trọng và biết ơn người lao động.</a:t>
            </a:r>
            <a:endParaRPr lang="en-US" sz="6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292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9" name="Google Shape;769;p22"/>
          <p:cNvGrpSpPr/>
          <p:nvPr/>
        </p:nvGrpSpPr>
        <p:grpSpPr>
          <a:xfrm>
            <a:off x="8492947" y="950978"/>
            <a:ext cx="7996810" cy="6973940"/>
            <a:chOff x="4199293" y="199085"/>
            <a:chExt cx="4961681" cy="4258680"/>
          </a:xfrm>
        </p:grpSpPr>
        <p:sp>
          <p:nvSpPr>
            <p:cNvPr id="770" name="Google Shape;770;p22"/>
            <p:cNvSpPr/>
            <p:nvPr/>
          </p:nvSpPr>
          <p:spPr>
            <a:xfrm>
              <a:off x="4208537" y="899293"/>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1" name="Google Shape;771;p22"/>
            <p:cNvSpPr/>
            <p:nvPr/>
          </p:nvSpPr>
          <p:spPr>
            <a:xfrm>
              <a:off x="4208537" y="898698"/>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2" name="Google Shape;772;p22"/>
            <p:cNvSpPr/>
            <p:nvPr/>
          </p:nvSpPr>
          <p:spPr>
            <a:xfrm>
              <a:off x="4201753" y="843773"/>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3" name="Google Shape;773;p22"/>
            <p:cNvSpPr/>
            <p:nvPr/>
          </p:nvSpPr>
          <p:spPr>
            <a:xfrm>
              <a:off x="4202375" y="875858"/>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4" name="Google Shape;774;p22"/>
            <p:cNvSpPr/>
            <p:nvPr/>
          </p:nvSpPr>
          <p:spPr>
            <a:xfrm>
              <a:off x="4227675" y="883885"/>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5" name="Google Shape;775;p22"/>
            <p:cNvSpPr/>
            <p:nvPr/>
          </p:nvSpPr>
          <p:spPr>
            <a:xfrm>
              <a:off x="4214106" y="848719"/>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6" name="Google Shape;776;p22"/>
            <p:cNvSpPr/>
            <p:nvPr/>
          </p:nvSpPr>
          <p:spPr>
            <a:xfrm>
              <a:off x="4321442" y="857964"/>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7" name="Google Shape;777;p22"/>
            <p:cNvSpPr/>
            <p:nvPr/>
          </p:nvSpPr>
          <p:spPr>
            <a:xfrm>
              <a:off x="4199293" y="841935"/>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8" name="Google Shape;778;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79" name="Google Shape;779;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0" name="Google Shape;780;p22"/>
            <p:cNvSpPr/>
            <p:nvPr/>
          </p:nvSpPr>
          <p:spPr>
            <a:xfrm>
              <a:off x="4249866" y="99741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nvGrpSpPr>
            <p:cNvPr id="781" name="Google Shape;781;p22"/>
            <p:cNvGrpSpPr/>
            <p:nvPr/>
          </p:nvGrpSpPr>
          <p:grpSpPr>
            <a:xfrm>
              <a:off x="4249866" y="199085"/>
              <a:ext cx="4911108" cy="4258680"/>
              <a:chOff x="4249866" y="199085"/>
              <a:chExt cx="4911108" cy="4258680"/>
            </a:xfrm>
          </p:grpSpPr>
          <p:sp>
            <p:nvSpPr>
              <p:cNvPr id="782" name="Google Shape;782;p22"/>
              <p:cNvSpPr/>
              <p:nvPr/>
            </p:nvSpPr>
            <p:spPr>
              <a:xfrm>
                <a:off x="8056582" y="2835343"/>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3" name="Google Shape;783;p22"/>
              <p:cNvSpPr/>
              <p:nvPr/>
            </p:nvSpPr>
            <p:spPr>
              <a:xfrm>
                <a:off x="8620482" y="2906919"/>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4" name="Google Shape;784;p22"/>
              <p:cNvSpPr/>
              <p:nvPr/>
            </p:nvSpPr>
            <p:spPr>
              <a:xfrm>
                <a:off x="8461924" y="2893350"/>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5" name="Google Shape;785;p22"/>
              <p:cNvSpPr/>
              <p:nvPr/>
            </p:nvSpPr>
            <p:spPr>
              <a:xfrm>
                <a:off x="8912920" y="3520797"/>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6" name="Google Shape;786;p22"/>
              <p:cNvSpPr/>
              <p:nvPr/>
            </p:nvSpPr>
            <p:spPr>
              <a:xfrm>
                <a:off x="8112102" y="3130268"/>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7" name="Google Shape;787;p22"/>
              <p:cNvSpPr/>
              <p:nvPr/>
            </p:nvSpPr>
            <p:spPr>
              <a:xfrm>
                <a:off x="8167000" y="3163569"/>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8" name="Google Shape;788;p22"/>
              <p:cNvSpPr/>
              <p:nvPr/>
            </p:nvSpPr>
            <p:spPr>
              <a:xfrm>
                <a:off x="8610616" y="3330776"/>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89" name="Google Shape;789;p22"/>
              <p:cNvSpPr/>
              <p:nvPr/>
            </p:nvSpPr>
            <p:spPr>
              <a:xfrm>
                <a:off x="8885160" y="3932923"/>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0" name="Google Shape;790;p22"/>
              <p:cNvSpPr/>
              <p:nvPr/>
            </p:nvSpPr>
            <p:spPr>
              <a:xfrm>
                <a:off x="8053474" y="3079667"/>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1" name="Google Shape;791;p22"/>
              <p:cNvSpPr/>
              <p:nvPr/>
            </p:nvSpPr>
            <p:spPr>
              <a:xfrm>
                <a:off x="8092343" y="3307936"/>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2" name="Google Shape;792;p22"/>
              <p:cNvSpPr/>
              <p:nvPr/>
            </p:nvSpPr>
            <p:spPr>
              <a:xfrm>
                <a:off x="8215140" y="3043880"/>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3" name="Google Shape;793;p22"/>
              <p:cNvSpPr/>
              <p:nvPr/>
            </p:nvSpPr>
            <p:spPr>
              <a:xfrm>
                <a:off x="8315070" y="2829802"/>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4" name="Google Shape;794;p22"/>
              <p:cNvSpPr/>
              <p:nvPr/>
            </p:nvSpPr>
            <p:spPr>
              <a:xfrm>
                <a:off x="8705005" y="3359779"/>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5" name="Google Shape;795;p22"/>
              <p:cNvSpPr/>
              <p:nvPr/>
            </p:nvSpPr>
            <p:spPr>
              <a:xfrm>
                <a:off x="8757443" y="3441221"/>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6" name="Google Shape;796;p22"/>
              <p:cNvSpPr/>
              <p:nvPr/>
            </p:nvSpPr>
            <p:spPr>
              <a:xfrm>
                <a:off x="8754983" y="3920598"/>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7" name="Google Shape;797;p22"/>
              <p:cNvSpPr/>
              <p:nvPr/>
            </p:nvSpPr>
            <p:spPr>
              <a:xfrm>
                <a:off x="8989415" y="3965008"/>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8" name="Google Shape;798;p22"/>
              <p:cNvSpPr/>
              <p:nvPr/>
            </p:nvSpPr>
            <p:spPr>
              <a:xfrm>
                <a:off x="8924029" y="418465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799" name="Google Shape;799;p22"/>
              <p:cNvSpPr/>
              <p:nvPr/>
            </p:nvSpPr>
            <p:spPr>
              <a:xfrm>
                <a:off x="8859860" y="4237092"/>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0" name="Google Shape;800;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1" name="Google Shape;801;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2" name="Google Shape;802;p22"/>
              <p:cNvSpPr/>
              <p:nvPr/>
            </p:nvSpPr>
            <p:spPr>
              <a:xfrm>
                <a:off x="8803097" y="4262392"/>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3" name="Google Shape;803;p22"/>
              <p:cNvSpPr/>
              <p:nvPr/>
            </p:nvSpPr>
            <p:spPr>
              <a:xfrm>
                <a:off x="5059334" y="3153081"/>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4" name="Google Shape;804;p22"/>
              <p:cNvSpPr/>
              <p:nvPr/>
            </p:nvSpPr>
            <p:spPr>
              <a:xfrm>
                <a:off x="5132747" y="3430111"/>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5" name="Google Shape;805;p22"/>
              <p:cNvSpPr/>
              <p:nvPr/>
            </p:nvSpPr>
            <p:spPr>
              <a:xfrm>
                <a:off x="5257383" y="3415299"/>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6" name="Google Shape;806;p22"/>
              <p:cNvSpPr/>
              <p:nvPr/>
            </p:nvSpPr>
            <p:spPr>
              <a:xfrm>
                <a:off x="5161750" y="3875566"/>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7" name="Google Shape;807;p22"/>
              <p:cNvSpPr/>
              <p:nvPr/>
            </p:nvSpPr>
            <p:spPr>
              <a:xfrm>
                <a:off x="5618936" y="3180841"/>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8" name="Google Shape;808;p22"/>
              <p:cNvSpPr/>
              <p:nvPr/>
            </p:nvSpPr>
            <p:spPr>
              <a:xfrm>
                <a:off x="5620774" y="3359158"/>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09" name="Google Shape;809;p22"/>
              <p:cNvSpPr/>
              <p:nvPr/>
            </p:nvSpPr>
            <p:spPr>
              <a:xfrm>
                <a:off x="5084634" y="3838535"/>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0" name="Google Shape;810;p22"/>
              <p:cNvSpPr/>
              <p:nvPr/>
            </p:nvSpPr>
            <p:spPr>
              <a:xfrm>
                <a:off x="5097581" y="3993390"/>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1" name="Google Shape;811;p22"/>
              <p:cNvSpPr/>
              <p:nvPr/>
            </p:nvSpPr>
            <p:spPr>
              <a:xfrm>
                <a:off x="5093878" y="4040287"/>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2" name="Google Shape;812;p22"/>
              <p:cNvSpPr/>
              <p:nvPr/>
            </p:nvSpPr>
            <p:spPr>
              <a:xfrm>
                <a:off x="5093878" y="4040287"/>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3" name="Google Shape;813;p22"/>
              <p:cNvSpPr/>
              <p:nvPr/>
            </p:nvSpPr>
            <p:spPr>
              <a:xfrm>
                <a:off x="5093878" y="4040908"/>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4" name="Google Shape;814;p22"/>
              <p:cNvSpPr/>
              <p:nvPr/>
            </p:nvSpPr>
            <p:spPr>
              <a:xfrm>
                <a:off x="5185807" y="422106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5" name="Google Shape;815;p22"/>
              <p:cNvSpPr/>
              <p:nvPr/>
            </p:nvSpPr>
            <p:spPr>
              <a:xfrm>
                <a:off x="5185807" y="4221063"/>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6" name="Google Shape;816;p22"/>
              <p:cNvSpPr/>
              <p:nvPr/>
            </p:nvSpPr>
            <p:spPr>
              <a:xfrm>
                <a:off x="5234569" y="425436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7" name="Google Shape;817;p22"/>
              <p:cNvSpPr/>
              <p:nvPr/>
            </p:nvSpPr>
            <p:spPr>
              <a:xfrm>
                <a:off x="5051333" y="3372727"/>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8" name="Google Shape;818;p22"/>
              <p:cNvSpPr/>
              <p:nvPr/>
            </p:nvSpPr>
            <p:spPr>
              <a:xfrm>
                <a:off x="5453593" y="3330776"/>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19" name="Google Shape;819;p22"/>
              <p:cNvSpPr/>
              <p:nvPr/>
            </p:nvSpPr>
            <p:spPr>
              <a:xfrm>
                <a:off x="5571417" y="3147540"/>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0" name="Google Shape;820;p22"/>
              <p:cNvSpPr/>
              <p:nvPr/>
            </p:nvSpPr>
            <p:spPr>
              <a:xfrm>
                <a:off x="5923699" y="321600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1" name="Google Shape;821;p22"/>
              <p:cNvSpPr/>
              <p:nvPr/>
            </p:nvSpPr>
            <p:spPr>
              <a:xfrm>
                <a:off x="5329580" y="4137135"/>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2" name="Google Shape;822;p22"/>
              <p:cNvSpPr/>
              <p:nvPr/>
            </p:nvSpPr>
            <p:spPr>
              <a:xfrm>
                <a:off x="8610616" y="4190817"/>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3" name="Google Shape;823;p22"/>
              <p:cNvSpPr/>
              <p:nvPr/>
            </p:nvSpPr>
            <p:spPr>
              <a:xfrm>
                <a:off x="6877534" y="4007580"/>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4" name="Google Shape;824;p22"/>
              <p:cNvSpPr/>
              <p:nvPr/>
            </p:nvSpPr>
            <p:spPr>
              <a:xfrm>
                <a:off x="6889265" y="4082237"/>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5" name="Google Shape;825;p22"/>
              <p:cNvSpPr/>
              <p:nvPr/>
            </p:nvSpPr>
            <p:spPr>
              <a:xfrm>
                <a:off x="5311064" y="3088912"/>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6" name="Google Shape;826;p22"/>
              <p:cNvSpPr/>
              <p:nvPr/>
            </p:nvSpPr>
            <p:spPr>
              <a:xfrm>
                <a:off x="6889265" y="4247580"/>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7" name="Google Shape;827;p22"/>
              <p:cNvSpPr/>
              <p:nvPr/>
            </p:nvSpPr>
            <p:spPr>
              <a:xfrm>
                <a:off x="6955894" y="4270420"/>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8" name="Google Shape;828;p22"/>
              <p:cNvSpPr/>
              <p:nvPr/>
            </p:nvSpPr>
            <p:spPr>
              <a:xfrm>
                <a:off x="6958975" y="4432681"/>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29" name="Google Shape;829;p22"/>
              <p:cNvSpPr/>
              <p:nvPr/>
            </p:nvSpPr>
            <p:spPr>
              <a:xfrm>
                <a:off x="7252034" y="4217360"/>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0" name="Google Shape;830;p22"/>
              <p:cNvSpPr/>
              <p:nvPr/>
            </p:nvSpPr>
            <p:spPr>
              <a:xfrm>
                <a:off x="7253899" y="4229686"/>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1" name="Google Shape;831;p22"/>
              <p:cNvSpPr/>
              <p:nvPr/>
            </p:nvSpPr>
            <p:spPr>
              <a:xfrm>
                <a:off x="8200950" y="4240795"/>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2" name="Google Shape;832;p22"/>
              <p:cNvSpPr/>
              <p:nvPr/>
            </p:nvSpPr>
            <p:spPr>
              <a:xfrm>
                <a:off x="7532768" y="4180951"/>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3" name="Google Shape;833;p22"/>
              <p:cNvSpPr/>
              <p:nvPr/>
            </p:nvSpPr>
            <p:spPr>
              <a:xfrm>
                <a:off x="7342747" y="4153191"/>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4" name="Google Shape;834;p22"/>
              <p:cNvSpPr/>
              <p:nvPr/>
            </p:nvSpPr>
            <p:spPr>
              <a:xfrm>
                <a:off x="5341284" y="4229686"/>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5" name="Google Shape;835;p22"/>
              <p:cNvSpPr/>
              <p:nvPr/>
            </p:nvSpPr>
            <p:spPr>
              <a:xfrm>
                <a:off x="5370909" y="4241417"/>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6" name="Google Shape;836;p22"/>
              <p:cNvSpPr/>
              <p:nvPr/>
            </p:nvSpPr>
            <p:spPr>
              <a:xfrm>
                <a:off x="5332661" y="4144541"/>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7" name="Google Shape;837;p22"/>
              <p:cNvSpPr/>
              <p:nvPr/>
            </p:nvSpPr>
            <p:spPr>
              <a:xfrm>
                <a:off x="5335743" y="4139000"/>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8" name="Google Shape;838;p22"/>
              <p:cNvSpPr/>
              <p:nvPr/>
            </p:nvSpPr>
            <p:spPr>
              <a:xfrm>
                <a:off x="6860883" y="4166760"/>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39" name="Google Shape;839;p22"/>
              <p:cNvSpPr/>
              <p:nvPr/>
            </p:nvSpPr>
            <p:spPr>
              <a:xfrm>
                <a:off x="6984275" y="4319155"/>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0" name="Google Shape;840;p22"/>
              <p:cNvSpPr/>
              <p:nvPr/>
            </p:nvSpPr>
            <p:spPr>
              <a:xfrm>
                <a:off x="7007737" y="4324075"/>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1" name="Google Shape;841;p22"/>
              <p:cNvSpPr/>
              <p:nvPr/>
            </p:nvSpPr>
            <p:spPr>
              <a:xfrm>
                <a:off x="7033010" y="4320399"/>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2" name="Google Shape;842;p22"/>
              <p:cNvSpPr/>
              <p:nvPr/>
            </p:nvSpPr>
            <p:spPr>
              <a:xfrm>
                <a:off x="7045363" y="4309884"/>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3" name="Google Shape;843;p22"/>
              <p:cNvSpPr/>
              <p:nvPr/>
            </p:nvSpPr>
            <p:spPr>
              <a:xfrm>
                <a:off x="8197246" y="4175410"/>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4" name="Google Shape;844;p22"/>
              <p:cNvSpPr/>
              <p:nvPr/>
            </p:nvSpPr>
            <p:spPr>
              <a:xfrm>
                <a:off x="6812770" y="4217982"/>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5" name="Google Shape;845;p22"/>
              <p:cNvSpPr/>
              <p:nvPr/>
            </p:nvSpPr>
            <p:spPr>
              <a:xfrm>
                <a:off x="7004629" y="4370972"/>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6" name="Google Shape;846;p22"/>
              <p:cNvSpPr/>
              <p:nvPr/>
            </p:nvSpPr>
            <p:spPr>
              <a:xfrm>
                <a:off x="7039200" y="4372215"/>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7" name="Google Shape;847;p22"/>
              <p:cNvSpPr/>
              <p:nvPr/>
            </p:nvSpPr>
            <p:spPr>
              <a:xfrm>
                <a:off x="5404237" y="4206251"/>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8" name="Google Shape;848;p22"/>
              <p:cNvSpPr/>
              <p:nvPr/>
            </p:nvSpPr>
            <p:spPr>
              <a:xfrm>
                <a:off x="5965055" y="4201304"/>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49" name="Google Shape;849;p22"/>
              <p:cNvSpPr/>
              <p:nvPr/>
            </p:nvSpPr>
            <p:spPr>
              <a:xfrm>
                <a:off x="7642591" y="4034124"/>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0" name="Google Shape;850;p22"/>
              <p:cNvSpPr/>
              <p:nvPr/>
            </p:nvSpPr>
            <p:spPr>
              <a:xfrm>
                <a:off x="7181702" y="3956386"/>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1" name="Google Shape;851;p22"/>
              <p:cNvSpPr/>
              <p:nvPr/>
            </p:nvSpPr>
            <p:spPr>
              <a:xfrm>
                <a:off x="8668596" y="4087184"/>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2" name="Google Shape;852;p22"/>
              <p:cNvSpPr/>
              <p:nvPr/>
            </p:nvSpPr>
            <p:spPr>
              <a:xfrm>
                <a:off x="8068908" y="4017446"/>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3" name="Google Shape;853;p22"/>
              <p:cNvSpPr/>
              <p:nvPr/>
            </p:nvSpPr>
            <p:spPr>
              <a:xfrm>
                <a:off x="7177405" y="3899623"/>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4" name="Google Shape;854;p22"/>
              <p:cNvSpPr/>
              <p:nvPr/>
            </p:nvSpPr>
            <p:spPr>
              <a:xfrm>
                <a:off x="7580260" y="3901461"/>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5" name="Google Shape;855;p22"/>
              <p:cNvSpPr/>
              <p:nvPr/>
            </p:nvSpPr>
            <p:spPr>
              <a:xfrm>
                <a:off x="5393749" y="3924301"/>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6" name="Google Shape;856;p22"/>
              <p:cNvSpPr/>
              <p:nvPr/>
            </p:nvSpPr>
            <p:spPr>
              <a:xfrm>
                <a:off x="5399290" y="3899001"/>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7" name="Google Shape;857;p22"/>
              <p:cNvSpPr/>
              <p:nvPr/>
            </p:nvSpPr>
            <p:spPr>
              <a:xfrm>
                <a:off x="6573392" y="3909488"/>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8" name="Google Shape;858;p22"/>
              <p:cNvSpPr/>
              <p:nvPr/>
            </p:nvSpPr>
            <p:spPr>
              <a:xfrm>
                <a:off x="5372747" y="3768824"/>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59" name="Google Shape;859;p22"/>
              <p:cNvSpPr/>
              <p:nvPr/>
            </p:nvSpPr>
            <p:spPr>
              <a:xfrm>
                <a:off x="5383261" y="3972414"/>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0" name="Google Shape;860;p22"/>
              <p:cNvSpPr/>
              <p:nvPr/>
            </p:nvSpPr>
            <p:spPr>
              <a:xfrm>
                <a:off x="5381396" y="3972414"/>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1" name="Google Shape;861;p22"/>
              <p:cNvSpPr/>
              <p:nvPr/>
            </p:nvSpPr>
            <p:spPr>
              <a:xfrm>
                <a:off x="5371530" y="3967468"/>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2" name="Google Shape;862;p22"/>
              <p:cNvSpPr/>
              <p:nvPr/>
            </p:nvSpPr>
            <p:spPr>
              <a:xfrm>
                <a:off x="5763303" y="3739821"/>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3" name="Google Shape;863;p22"/>
              <p:cNvSpPr/>
              <p:nvPr/>
            </p:nvSpPr>
            <p:spPr>
              <a:xfrm>
                <a:off x="6653590" y="3761418"/>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4" name="Google Shape;864;p22"/>
              <p:cNvSpPr/>
              <p:nvPr/>
            </p:nvSpPr>
            <p:spPr>
              <a:xfrm>
                <a:off x="6905915" y="3916273"/>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5" name="Google Shape;865;p22"/>
              <p:cNvSpPr/>
              <p:nvPr/>
            </p:nvSpPr>
            <p:spPr>
              <a:xfrm>
                <a:off x="5361043" y="3648514"/>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6" name="Google Shape;866;p22"/>
              <p:cNvSpPr/>
              <p:nvPr/>
            </p:nvSpPr>
            <p:spPr>
              <a:xfrm>
                <a:off x="6953434" y="3890351"/>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7" name="Google Shape;867;p22"/>
              <p:cNvSpPr/>
              <p:nvPr/>
            </p:nvSpPr>
            <p:spPr>
              <a:xfrm>
                <a:off x="6945406" y="3876160"/>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8" name="Google Shape;868;p22"/>
              <p:cNvSpPr/>
              <p:nvPr/>
            </p:nvSpPr>
            <p:spPr>
              <a:xfrm>
                <a:off x="6685675" y="3649730"/>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69" name="Google Shape;869;p22"/>
              <p:cNvSpPr/>
              <p:nvPr/>
            </p:nvSpPr>
            <p:spPr>
              <a:xfrm>
                <a:off x="6767116" y="3694789"/>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0" name="Google Shape;870;p22"/>
              <p:cNvSpPr/>
              <p:nvPr/>
            </p:nvSpPr>
            <p:spPr>
              <a:xfrm>
                <a:off x="6780064" y="3707115"/>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1" name="Google Shape;871;p22"/>
              <p:cNvSpPr/>
              <p:nvPr/>
            </p:nvSpPr>
            <p:spPr>
              <a:xfrm>
                <a:off x="6751060" y="3693546"/>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2" name="Google Shape;872;p22"/>
              <p:cNvSpPr/>
              <p:nvPr/>
            </p:nvSpPr>
            <p:spPr>
              <a:xfrm>
                <a:off x="5454810" y="3629377"/>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3" name="Google Shape;873;p22"/>
              <p:cNvSpPr/>
              <p:nvPr/>
            </p:nvSpPr>
            <p:spPr>
              <a:xfrm>
                <a:off x="5420887" y="3912570"/>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4" name="Google Shape;874;p22"/>
              <p:cNvSpPr/>
              <p:nvPr/>
            </p:nvSpPr>
            <p:spPr>
              <a:xfrm>
                <a:off x="5414724" y="3913192"/>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5" name="Google Shape;875;p22"/>
              <p:cNvSpPr/>
              <p:nvPr/>
            </p:nvSpPr>
            <p:spPr>
              <a:xfrm>
                <a:off x="5371530" y="3891595"/>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6" name="Google Shape;876;p22"/>
              <p:cNvSpPr/>
              <p:nvPr/>
            </p:nvSpPr>
            <p:spPr>
              <a:xfrm>
                <a:off x="5364124" y="3888513"/>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7" name="Google Shape;877;p22"/>
              <p:cNvSpPr/>
              <p:nvPr/>
            </p:nvSpPr>
            <p:spPr>
              <a:xfrm>
                <a:off x="5365367" y="3890351"/>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8" name="Google Shape;878;p22"/>
              <p:cNvSpPr/>
              <p:nvPr/>
            </p:nvSpPr>
            <p:spPr>
              <a:xfrm>
                <a:off x="5355474" y="3886648"/>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79" name="Google Shape;879;p22"/>
              <p:cNvSpPr/>
              <p:nvPr/>
            </p:nvSpPr>
            <p:spPr>
              <a:xfrm>
                <a:off x="5370287" y="3895298"/>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0" name="Google Shape;880;p22"/>
              <p:cNvSpPr/>
              <p:nvPr/>
            </p:nvSpPr>
            <p:spPr>
              <a:xfrm>
                <a:off x="7126183" y="3797206"/>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1" name="Google Shape;881;p22"/>
              <p:cNvSpPr/>
              <p:nvPr/>
            </p:nvSpPr>
            <p:spPr>
              <a:xfrm>
                <a:off x="7108911" y="3741065"/>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2" name="Google Shape;882;p22"/>
              <p:cNvSpPr/>
              <p:nvPr/>
            </p:nvSpPr>
            <p:spPr>
              <a:xfrm>
                <a:off x="7609885" y="3900839"/>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3" name="Google Shape;883;p22"/>
              <p:cNvSpPr/>
              <p:nvPr/>
            </p:nvSpPr>
            <p:spPr>
              <a:xfrm>
                <a:off x="7632103" y="3901461"/>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4" name="Google Shape;884;p22"/>
              <p:cNvSpPr/>
              <p:nvPr/>
            </p:nvSpPr>
            <p:spPr>
              <a:xfrm>
                <a:off x="7737601" y="3786718"/>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5" name="Google Shape;885;p22"/>
              <p:cNvSpPr/>
              <p:nvPr/>
            </p:nvSpPr>
            <p:spPr>
              <a:xfrm>
                <a:off x="7057094" y="3658380"/>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6" name="Google Shape;886;p22"/>
              <p:cNvSpPr/>
              <p:nvPr/>
            </p:nvSpPr>
            <p:spPr>
              <a:xfrm>
                <a:off x="7951679" y="3860132"/>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7" name="Google Shape;887;p22"/>
              <p:cNvSpPr/>
              <p:nvPr/>
            </p:nvSpPr>
            <p:spPr>
              <a:xfrm>
                <a:off x="7042282" y="3876782"/>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8" name="Google Shape;888;p22"/>
              <p:cNvSpPr/>
              <p:nvPr/>
            </p:nvSpPr>
            <p:spPr>
              <a:xfrm>
                <a:off x="7017603" y="3989686"/>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89" name="Google Shape;889;p22"/>
              <p:cNvSpPr/>
              <p:nvPr/>
            </p:nvSpPr>
            <p:spPr>
              <a:xfrm>
                <a:off x="7071285" y="3630620"/>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0" name="Google Shape;890;p22"/>
              <p:cNvSpPr/>
              <p:nvPr/>
            </p:nvSpPr>
            <p:spPr>
              <a:xfrm>
                <a:off x="7561771" y="3637404"/>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1" name="Google Shape;891;p22"/>
              <p:cNvSpPr/>
              <p:nvPr/>
            </p:nvSpPr>
            <p:spPr>
              <a:xfrm>
                <a:off x="7026847" y="3583723"/>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2" name="Google Shape;892;p22"/>
              <p:cNvSpPr/>
              <p:nvPr/>
            </p:nvSpPr>
            <p:spPr>
              <a:xfrm>
                <a:off x="7044120" y="3657758"/>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3" name="Google Shape;893;p22"/>
              <p:cNvSpPr/>
              <p:nvPr/>
            </p:nvSpPr>
            <p:spPr>
              <a:xfrm>
                <a:off x="7044120" y="3644189"/>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4" name="Google Shape;894;p22"/>
              <p:cNvSpPr/>
              <p:nvPr/>
            </p:nvSpPr>
            <p:spPr>
              <a:xfrm>
                <a:off x="7445164" y="3127159"/>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5" name="Google Shape;895;p22"/>
              <p:cNvSpPr/>
              <p:nvPr/>
            </p:nvSpPr>
            <p:spPr>
              <a:xfrm>
                <a:off x="7561149" y="3154324"/>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6" name="Google Shape;896;p22"/>
              <p:cNvSpPr/>
              <p:nvPr/>
            </p:nvSpPr>
            <p:spPr>
              <a:xfrm>
                <a:off x="7573475" y="3152459"/>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7" name="Google Shape;897;p22"/>
              <p:cNvSpPr/>
              <p:nvPr/>
            </p:nvSpPr>
            <p:spPr>
              <a:xfrm>
                <a:off x="7567312" y="3151838"/>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8" name="Google Shape;898;p22"/>
              <p:cNvSpPr/>
              <p:nvPr/>
            </p:nvSpPr>
            <p:spPr>
              <a:xfrm>
                <a:off x="6204027" y="3138269"/>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899" name="Google Shape;899;p22"/>
              <p:cNvSpPr/>
              <p:nvPr/>
            </p:nvSpPr>
            <p:spPr>
              <a:xfrm>
                <a:off x="6449379" y="3140134"/>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0" name="Google Shape;900;p22"/>
              <p:cNvSpPr/>
              <p:nvPr/>
            </p:nvSpPr>
            <p:spPr>
              <a:xfrm>
                <a:off x="8292257" y="3290042"/>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1" name="Google Shape;901;p22"/>
              <p:cNvSpPr/>
              <p:nvPr/>
            </p:nvSpPr>
            <p:spPr>
              <a:xfrm>
                <a:off x="8682786" y="3810775"/>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2" name="Google Shape;902;p22"/>
              <p:cNvSpPr/>
              <p:nvPr/>
            </p:nvSpPr>
            <p:spPr>
              <a:xfrm>
                <a:off x="8328045" y="3447384"/>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3" name="Google Shape;903;p22"/>
              <p:cNvSpPr/>
              <p:nvPr/>
            </p:nvSpPr>
            <p:spPr>
              <a:xfrm>
                <a:off x="8656892" y="3870619"/>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4" name="Google Shape;904;p22"/>
              <p:cNvSpPr/>
              <p:nvPr/>
            </p:nvSpPr>
            <p:spPr>
              <a:xfrm>
                <a:off x="8246603" y="3351130"/>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5" name="Google Shape;905;p22"/>
              <p:cNvSpPr/>
              <p:nvPr/>
            </p:nvSpPr>
            <p:spPr>
              <a:xfrm>
                <a:off x="5334499" y="3288826"/>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6" name="Google Shape;906;p22"/>
              <p:cNvSpPr/>
              <p:nvPr/>
            </p:nvSpPr>
            <p:spPr>
              <a:xfrm>
                <a:off x="5663968" y="3296826"/>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7" name="Google Shape;907;p22"/>
              <p:cNvSpPr/>
              <p:nvPr/>
            </p:nvSpPr>
            <p:spPr>
              <a:xfrm>
                <a:off x="5632505" y="3287582"/>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8" name="Google Shape;908;p22"/>
              <p:cNvSpPr/>
              <p:nvPr/>
            </p:nvSpPr>
            <p:spPr>
              <a:xfrm>
                <a:off x="5781197" y="3228360"/>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09" name="Google Shape;909;p22"/>
              <p:cNvSpPr/>
              <p:nvPr/>
            </p:nvSpPr>
            <p:spPr>
              <a:xfrm>
                <a:off x="5415319" y="3612726"/>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0" name="Google Shape;910;p22"/>
              <p:cNvSpPr/>
              <p:nvPr/>
            </p:nvSpPr>
            <p:spPr>
              <a:xfrm>
                <a:off x="5378315" y="3619511"/>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1" name="Google Shape;911;p22"/>
              <p:cNvSpPr/>
              <p:nvPr/>
            </p:nvSpPr>
            <p:spPr>
              <a:xfrm>
                <a:off x="5536251" y="3380755"/>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2" name="Google Shape;912;p22"/>
              <p:cNvSpPr/>
              <p:nvPr/>
            </p:nvSpPr>
            <p:spPr>
              <a:xfrm>
                <a:off x="5705297" y="3352995"/>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3" name="Google Shape;913;p22"/>
              <p:cNvSpPr/>
              <p:nvPr/>
            </p:nvSpPr>
            <p:spPr>
              <a:xfrm>
                <a:off x="5670131" y="3737956"/>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4" name="Google Shape;914;p22"/>
              <p:cNvSpPr/>
              <p:nvPr/>
            </p:nvSpPr>
            <p:spPr>
              <a:xfrm>
                <a:off x="5313524" y="3728090"/>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5" name="Google Shape;915;p22"/>
              <p:cNvSpPr/>
              <p:nvPr/>
            </p:nvSpPr>
            <p:spPr>
              <a:xfrm>
                <a:off x="5330796" y="3898379"/>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6" name="Google Shape;916;p22"/>
              <p:cNvSpPr/>
              <p:nvPr/>
            </p:nvSpPr>
            <p:spPr>
              <a:xfrm>
                <a:off x="5329580" y="4030421"/>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7" name="Google Shape;917;p22"/>
              <p:cNvSpPr/>
              <p:nvPr/>
            </p:nvSpPr>
            <p:spPr>
              <a:xfrm>
                <a:off x="5339446" y="3941573"/>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8" name="Google Shape;918;p22"/>
              <p:cNvSpPr/>
              <p:nvPr/>
            </p:nvSpPr>
            <p:spPr>
              <a:xfrm>
                <a:off x="5357340" y="4119863"/>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19" name="Google Shape;919;p22"/>
              <p:cNvSpPr/>
              <p:nvPr/>
            </p:nvSpPr>
            <p:spPr>
              <a:xfrm>
                <a:off x="7042282" y="3643567"/>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0" name="Google Shape;920;p22"/>
              <p:cNvSpPr/>
              <p:nvPr/>
            </p:nvSpPr>
            <p:spPr>
              <a:xfrm>
                <a:off x="7047201" y="3613348"/>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1" name="Google Shape;921;p22"/>
              <p:cNvSpPr/>
              <p:nvPr/>
            </p:nvSpPr>
            <p:spPr>
              <a:xfrm>
                <a:off x="7084854" y="3713278"/>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2" name="Google Shape;922;p22"/>
              <p:cNvSpPr/>
              <p:nvPr/>
            </p:nvSpPr>
            <p:spPr>
              <a:xfrm>
                <a:off x="7162592" y="3870619"/>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3" name="Google Shape;923;p22"/>
              <p:cNvSpPr/>
              <p:nvPr/>
            </p:nvSpPr>
            <p:spPr>
              <a:xfrm>
                <a:off x="7617912" y="3885432"/>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4" name="Google Shape;924;p22"/>
              <p:cNvSpPr/>
              <p:nvPr/>
            </p:nvSpPr>
            <p:spPr>
              <a:xfrm>
                <a:off x="7198380" y="3998958"/>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5" name="Google Shape;925;p22"/>
              <p:cNvSpPr/>
              <p:nvPr/>
            </p:nvSpPr>
            <p:spPr>
              <a:xfrm>
                <a:off x="6888643" y="4081616"/>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6" name="Google Shape;926;p22"/>
              <p:cNvSpPr/>
              <p:nvPr/>
            </p:nvSpPr>
            <p:spPr>
              <a:xfrm>
                <a:off x="7078069" y="4147623"/>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7" name="Google Shape;927;p22"/>
              <p:cNvSpPr/>
              <p:nvPr/>
            </p:nvSpPr>
            <p:spPr>
              <a:xfrm>
                <a:off x="6441972" y="3185787"/>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8" name="Google Shape;928;p22"/>
              <p:cNvSpPr/>
              <p:nvPr/>
            </p:nvSpPr>
            <p:spPr>
              <a:xfrm>
                <a:off x="5956405" y="4032259"/>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29" name="Google Shape;929;p22"/>
              <p:cNvSpPr/>
              <p:nvPr/>
            </p:nvSpPr>
            <p:spPr>
              <a:xfrm>
                <a:off x="7205759" y="4033502"/>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0" name="Google Shape;930;p22"/>
              <p:cNvSpPr/>
              <p:nvPr/>
            </p:nvSpPr>
            <p:spPr>
              <a:xfrm>
                <a:off x="5324012" y="3623214"/>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1" name="Google Shape;931;p22"/>
              <p:cNvSpPr/>
              <p:nvPr/>
            </p:nvSpPr>
            <p:spPr>
              <a:xfrm>
                <a:off x="6743032" y="3665164"/>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2" name="Google Shape;932;p22"/>
              <p:cNvSpPr/>
              <p:nvPr/>
            </p:nvSpPr>
            <p:spPr>
              <a:xfrm>
                <a:off x="5968758"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3" name="Google Shape;933;p22"/>
              <p:cNvSpPr/>
              <p:nvPr/>
            </p:nvSpPr>
            <p:spPr>
              <a:xfrm>
                <a:off x="5968136"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4" name="Google Shape;934;p22"/>
              <p:cNvSpPr/>
              <p:nvPr/>
            </p:nvSpPr>
            <p:spPr>
              <a:xfrm>
                <a:off x="5362881"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5" name="Google Shape;935;p22"/>
              <p:cNvSpPr/>
              <p:nvPr/>
            </p:nvSpPr>
            <p:spPr>
              <a:xfrm>
                <a:off x="5363502"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6" name="Google Shape;936;p22"/>
              <p:cNvSpPr/>
              <p:nvPr/>
            </p:nvSpPr>
            <p:spPr>
              <a:xfrm>
                <a:off x="5418427" y="3903326"/>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7" name="Google Shape;937;p22"/>
              <p:cNvSpPr/>
              <p:nvPr/>
            </p:nvSpPr>
            <p:spPr>
              <a:xfrm>
                <a:off x="5419644" y="3903326"/>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8" name="Google Shape;938;p22"/>
              <p:cNvSpPr/>
              <p:nvPr/>
            </p:nvSpPr>
            <p:spPr>
              <a:xfrm>
                <a:off x="5670131" y="3921219"/>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39" name="Google Shape;939;p22"/>
              <p:cNvSpPr/>
              <p:nvPr/>
            </p:nvSpPr>
            <p:spPr>
              <a:xfrm>
                <a:off x="5668914" y="3921219"/>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0" name="Google Shape;940;p22"/>
              <p:cNvSpPr/>
              <p:nvPr/>
            </p:nvSpPr>
            <p:spPr>
              <a:xfrm>
                <a:off x="7013278" y="3931085"/>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1" name="Google Shape;941;p22"/>
              <p:cNvSpPr/>
              <p:nvPr/>
            </p:nvSpPr>
            <p:spPr>
              <a:xfrm>
                <a:off x="7013278" y="393170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2" name="Google Shape;942;p22"/>
              <p:cNvSpPr/>
              <p:nvPr/>
            </p:nvSpPr>
            <p:spPr>
              <a:xfrm>
                <a:off x="5305523" y="3931085"/>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3" name="Google Shape;943;p22"/>
              <p:cNvSpPr/>
              <p:nvPr/>
            </p:nvSpPr>
            <p:spPr>
              <a:xfrm>
                <a:off x="5301820" y="3734280"/>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4" name="Google Shape;944;p22"/>
              <p:cNvSpPr/>
              <p:nvPr/>
            </p:nvSpPr>
            <p:spPr>
              <a:xfrm>
                <a:off x="6920728" y="3931707"/>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5" name="Google Shape;945;p22"/>
              <p:cNvSpPr/>
              <p:nvPr/>
            </p:nvSpPr>
            <p:spPr>
              <a:xfrm>
                <a:off x="6920728" y="3931707"/>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6" name="Google Shape;946;p22"/>
              <p:cNvSpPr/>
              <p:nvPr/>
            </p:nvSpPr>
            <p:spPr>
              <a:xfrm>
                <a:off x="6921349" y="39323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7" name="Google Shape;947;p22"/>
              <p:cNvSpPr/>
              <p:nvPr/>
            </p:nvSpPr>
            <p:spPr>
              <a:xfrm>
                <a:off x="5311064" y="3894054"/>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8" name="Google Shape;948;p22"/>
              <p:cNvSpPr/>
              <p:nvPr/>
            </p:nvSpPr>
            <p:spPr>
              <a:xfrm>
                <a:off x="6353125" y="3910732"/>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49" name="Google Shape;949;p22"/>
              <p:cNvSpPr/>
              <p:nvPr/>
            </p:nvSpPr>
            <p:spPr>
              <a:xfrm>
                <a:off x="5867558" y="4027339"/>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0" name="Google Shape;950;p22"/>
              <p:cNvSpPr/>
              <p:nvPr/>
            </p:nvSpPr>
            <p:spPr>
              <a:xfrm>
                <a:off x="6591881" y="4043990"/>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1" name="Google Shape;951;p22"/>
              <p:cNvSpPr/>
              <p:nvPr/>
            </p:nvSpPr>
            <p:spPr>
              <a:xfrm>
                <a:off x="5333283" y="4132216"/>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2" name="Google Shape;952;p22"/>
              <p:cNvSpPr/>
              <p:nvPr/>
            </p:nvSpPr>
            <p:spPr>
              <a:xfrm>
                <a:off x="5326498" y="3282041"/>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3" name="Google Shape;953;p22"/>
              <p:cNvSpPr/>
              <p:nvPr/>
            </p:nvSpPr>
            <p:spPr>
              <a:xfrm>
                <a:off x="5778737" y="3085209"/>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4" name="Google Shape;954;p22"/>
              <p:cNvSpPr/>
              <p:nvPr/>
            </p:nvSpPr>
            <p:spPr>
              <a:xfrm>
                <a:off x="5301820" y="3879242"/>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5" name="Google Shape;955;p22"/>
              <p:cNvSpPr/>
              <p:nvPr/>
            </p:nvSpPr>
            <p:spPr>
              <a:xfrm>
                <a:off x="5311686" y="3964386"/>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6" name="Google Shape;956;p22"/>
              <p:cNvSpPr/>
              <p:nvPr/>
            </p:nvSpPr>
            <p:spPr>
              <a:xfrm>
                <a:off x="5334499" y="4056937"/>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7" name="Google Shape;957;p22"/>
              <p:cNvSpPr/>
              <p:nvPr/>
            </p:nvSpPr>
            <p:spPr>
              <a:xfrm>
                <a:off x="7038578" y="3232684"/>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8" name="Google Shape;958;p22"/>
              <p:cNvSpPr/>
              <p:nvPr/>
            </p:nvSpPr>
            <p:spPr>
              <a:xfrm>
                <a:off x="7036713" y="3625673"/>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59" name="Google Shape;959;p22"/>
              <p:cNvSpPr/>
              <p:nvPr/>
            </p:nvSpPr>
            <p:spPr>
              <a:xfrm>
                <a:off x="7339666" y="366762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0" name="Google Shape;960;p22"/>
              <p:cNvSpPr/>
              <p:nvPr/>
            </p:nvSpPr>
            <p:spPr>
              <a:xfrm>
                <a:off x="8113318" y="38372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1" name="Google Shape;961;p22"/>
              <p:cNvSpPr/>
              <p:nvPr/>
            </p:nvSpPr>
            <p:spPr>
              <a:xfrm>
                <a:off x="8719196" y="3873079"/>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2" name="Google Shape;962;p22"/>
              <p:cNvSpPr/>
              <p:nvPr/>
            </p:nvSpPr>
            <p:spPr>
              <a:xfrm>
                <a:off x="8719196" y="3873079"/>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3" name="Google Shape;963;p22"/>
              <p:cNvSpPr/>
              <p:nvPr/>
            </p:nvSpPr>
            <p:spPr>
              <a:xfrm>
                <a:off x="8719196" y="3873701"/>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4" name="Google Shape;964;p22"/>
              <p:cNvSpPr/>
              <p:nvPr/>
            </p:nvSpPr>
            <p:spPr>
              <a:xfrm>
                <a:off x="8663054" y="3905164"/>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5" name="Google Shape;965;p22"/>
              <p:cNvSpPr/>
              <p:nvPr/>
            </p:nvSpPr>
            <p:spPr>
              <a:xfrm>
                <a:off x="8663054" y="390578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6" name="Google Shape;966;p22"/>
              <p:cNvSpPr/>
              <p:nvPr/>
            </p:nvSpPr>
            <p:spPr>
              <a:xfrm>
                <a:off x="8412567" y="3923058"/>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7" name="Google Shape;967;p22"/>
              <p:cNvSpPr/>
              <p:nvPr/>
            </p:nvSpPr>
            <p:spPr>
              <a:xfrm>
                <a:off x="8412567" y="3923058"/>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8" name="Google Shape;968;p22"/>
              <p:cNvSpPr/>
              <p:nvPr/>
            </p:nvSpPr>
            <p:spPr>
              <a:xfrm>
                <a:off x="7068798" y="3932923"/>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69" name="Google Shape;969;p22"/>
              <p:cNvSpPr/>
              <p:nvPr/>
            </p:nvSpPr>
            <p:spPr>
              <a:xfrm>
                <a:off x="8767931" y="3932923"/>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0" name="Google Shape;970;p22"/>
              <p:cNvSpPr/>
              <p:nvPr/>
            </p:nvSpPr>
            <p:spPr>
              <a:xfrm>
                <a:off x="7098423" y="3736118"/>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1" name="Google Shape;971;p22"/>
              <p:cNvSpPr/>
              <p:nvPr/>
            </p:nvSpPr>
            <p:spPr>
              <a:xfrm>
                <a:off x="7161349" y="393416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2" name="Google Shape;972;p22"/>
              <p:cNvSpPr/>
              <p:nvPr/>
            </p:nvSpPr>
            <p:spPr>
              <a:xfrm>
                <a:off x="7102748" y="402855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3" name="Google Shape;973;p22"/>
              <p:cNvSpPr/>
              <p:nvPr/>
            </p:nvSpPr>
            <p:spPr>
              <a:xfrm>
                <a:off x="7167512" y="3895919"/>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4" name="Google Shape;974;p22"/>
              <p:cNvSpPr/>
              <p:nvPr/>
            </p:nvSpPr>
            <p:spPr>
              <a:xfrm>
                <a:off x="7728952" y="3912570"/>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5" name="Google Shape;975;p22"/>
              <p:cNvSpPr/>
              <p:nvPr/>
            </p:nvSpPr>
            <p:spPr>
              <a:xfrm>
                <a:off x="7200840" y="4029799"/>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6" name="Google Shape;976;p22"/>
              <p:cNvSpPr/>
              <p:nvPr/>
            </p:nvSpPr>
            <p:spPr>
              <a:xfrm>
                <a:off x="8515606" y="4134054"/>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7" name="Google Shape;977;p22"/>
              <p:cNvSpPr/>
              <p:nvPr/>
            </p:nvSpPr>
            <p:spPr>
              <a:xfrm>
                <a:off x="7489574" y="404644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8" name="Google Shape;978;p22"/>
              <p:cNvSpPr/>
              <p:nvPr/>
            </p:nvSpPr>
            <p:spPr>
              <a:xfrm>
                <a:off x="7751170" y="404831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79" name="Google Shape;979;p22"/>
              <p:cNvSpPr/>
              <p:nvPr/>
            </p:nvSpPr>
            <p:spPr>
              <a:xfrm>
                <a:off x="8299663" y="3284501"/>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0" name="Google Shape;980;p22"/>
              <p:cNvSpPr/>
              <p:nvPr/>
            </p:nvSpPr>
            <p:spPr>
              <a:xfrm>
                <a:off x="7041038" y="3087074"/>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1" name="Google Shape;981;p22"/>
              <p:cNvSpPr/>
              <p:nvPr/>
            </p:nvSpPr>
            <p:spPr>
              <a:xfrm>
                <a:off x="8712411" y="3881729"/>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2" name="Google Shape;982;p22"/>
              <p:cNvSpPr/>
              <p:nvPr/>
            </p:nvSpPr>
            <p:spPr>
              <a:xfrm>
                <a:off x="8698220" y="3966251"/>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3" name="Google Shape;983;p22"/>
              <p:cNvSpPr/>
              <p:nvPr/>
            </p:nvSpPr>
            <p:spPr>
              <a:xfrm>
                <a:off x="8672299" y="4059397"/>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4" name="Google Shape;984;p22"/>
              <p:cNvSpPr/>
              <p:nvPr/>
            </p:nvSpPr>
            <p:spPr>
              <a:xfrm>
                <a:off x="7034875" y="3235144"/>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5" name="Google Shape;985;p22"/>
              <p:cNvSpPr/>
              <p:nvPr/>
            </p:nvSpPr>
            <p:spPr>
              <a:xfrm>
                <a:off x="6871993" y="4001418"/>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6" name="Google Shape;986;p22"/>
              <p:cNvSpPr/>
              <p:nvPr/>
            </p:nvSpPr>
            <p:spPr>
              <a:xfrm>
                <a:off x="7105207" y="4022393"/>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7" name="Google Shape;987;p22"/>
              <p:cNvSpPr/>
              <p:nvPr/>
            </p:nvSpPr>
            <p:spPr>
              <a:xfrm>
                <a:off x="7169377"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8" name="Google Shape;988;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89" name="Google Shape;989;p22"/>
              <p:cNvSpPr/>
              <p:nvPr/>
            </p:nvSpPr>
            <p:spPr>
              <a:xfrm>
                <a:off x="7169998" y="4072993"/>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0" name="Google Shape;990;p22"/>
              <p:cNvSpPr/>
              <p:nvPr/>
            </p:nvSpPr>
            <p:spPr>
              <a:xfrm>
                <a:off x="7140373" y="4043368"/>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1" name="Google Shape;991;p22"/>
              <p:cNvSpPr/>
              <p:nvPr/>
            </p:nvSpPr>
            <p:spPr>
              <a:xfrm>
                <a:off x="7140373" y="4043368"/>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2" name="Google Shape;992;p22"/>
              <p:cNvSpPr/>
              <p:nvPr/>
            </p:nvSpPr>
            <p:spPr>
              <a:xfrm>
                <a:off x="7169377" y="4072371"/>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3" name="Google Shape;993;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4" name="Google Shape;994;p22"/>
              <p:cNvSpPr/>
              <p:nvPr/>
            </p:nvSpPr>
            <p:spPr>
              <a:xfrm>
                <a:off x="6881859" y="4149488"/>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5" name="Google Shape;995;p22"/>
              <p:cNvSpPr/>
              <p:nvPr/>
            </p:nvSpPr>
            <p:spPr>
              <a:xfrm>
                <a:off x="6886183" y="4078534"/>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6" name="Google Shape;996;p22"/>
              <p:cNvSpPr/>
              <p:nvPr/>
            </p:nvSpPr>
            <p:spPr>
              <a:xfrm>
                <a:off x="6972571" y="4101374"/>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7" name="Google Shape;997;p22"/>
              <p:cNvSpPr/>
              <p:nvPr/>
            </p:nvSpPr>
            <p:spPr>
              <a:xfrm>
                <a:off x="6793011" y="4268555"/>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8" name="Google Shape;998;p22"/>
              <p:cNvSpPr/>
              <p:nvPr/>
            </p:nvSpPr>
            <p:spPr>
              <a:xfrm>
                <a:off x="6884940" y="4155029"/>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999" name="Google Shape;999;p22"/>
              <p:cNvSpPr/>
              <p:nvPr/>
            </p:nvSpPr>
            <p:spPr>
              <a:xfrm>
                <a:off x="5346230" y="4258689"/>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0" name="Google Shape;1000;p22"/>
              <p:cNvSpPr/>
              <p:nvPr/>
            </p:nvSpPr>
            <p:spPr>
              <a:xfrm>
                <a:off x="5343770" y="4131594"/>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1" name="Google Shape;1001;p22"/>
              <p:cNvSpPr/>
              <p:nvPr/>
            </p:nvSpPr>
            <p:spPr>
              <a:xfrm>
                <a:off x="5322795" y="4198845"/>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2" name="Google Shape;1002;p22"/>
              <p:cNvSpPr/>
              <p:nvPr/>
            </p:nvSpPr>
            <p:spPr>
              <a:xfrm>
                <a:off x="7284119" y="4263014"/>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3" name="Google Shape;1003;p22"/>
              <p:cNvSpPr/>
              <p:nvPr/>
            </p:nvSpPr>
            <p:spPr>
              <a:xfrm>
                <a:off x="7998576" y="4274718"/>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4" name="Google Shape;1004;p22"/>
              <p:cNvSpPr/>
              <p:nvPr/>
            </p:nvSpPr>
            <p:spPr>
              <a:xfrm>
                <a:off x="7999198" y="4274718"/>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5" name="Google Shape;1005;p22"/>
              <p:cNvSpPr/>
              <p:nvPr/>
            </p:nvSpPr>
            <p:spPr>
              <a:xfrm>
                <a:off x="7192190" y="4135919"/>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6" name="Google Shape;1006;p22"/>
              <p:cNvSpPr/>
              <p:nvPr/>
            </p:nvSpPr>
            <p:spPr>
              <a:xfrm>
                <a:off x="8730305" y="4203169"/>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7" name="Google Shape;1007;p22"/>
              <p:cNvSpPr/>
              <p:nvPr/>
            </p:nvSpPr>
            <p:spPr>
              <a:xfrm>
                <a:off x="6394454" y="2966141"/>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8" name="Google Shape;1008;p22"/>
              <p:cNvSpPr/>
              <p:nvPr/>
            </p:nvSpPr>
            <p:spPr>
              <a:xfrm>
                <a:off x="5661508" y="1584125"/>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09" name="Google Shape;1009;p22"/>
              <p:cNvSpPr/>
              <p:nvPr/>
            </p:nvSpPr>
            <p:spPr>
              <a:xfrm>
                <a:off x="5891642" y="1991953"/>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0" name="Google Shape;1010;p22"/>
              <p:cNvSpPr/>
              <p:nvPr/>
            </p:nvSpPr>
            <p:spPr>
              <a:xfrm>
                <a:off x="5992193" y="1885833"/>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1" name="Google Shape;1011;p22"/>
              <p:cNvSpPr/>
              <p:nvPr/>
            </p:nvSpPr>
            <p:spPr>
              <a:xfrm>
                <a:off x="6504898" y="2364589"/>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2" name="Google Shape;1012;p22"/>
              <p:cNvSpPr/>
              <p:nvPr/>
            </p:nvSpPr>
            <p:spPr>
              <a:xfrm>
                <a:off x="6624587" y="2491089"/>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3" name="Google Shape;1013;p22"/>
              <p:cNvSpPr/>
              <p:nvPr/>
            </p:nvSpPr>
            <p:spPr>
              <a:xfrm>
                <a:off x="6667159" y="2551528"/>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4" name="Google Shape;1014;p22"/>
              <p:cNvSpPr/>
              <p:nvPr/>
            </p:nvSpPr>
            <p:spPr>
              <a:xfrm>
                <a:off x="6469110" y="2671244"/>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5" name="Google Shape;1015;p22"/>
              <p:cNvSpPr/>
              <p:nvPr/>
            </p:nvSpPr>
            <p:spPr>
              <a:xfrm>
                <a:off x="6324122" y="2025281"/>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6" name="Google Shape;1016;p22"/>
              <p:cNvSpPr/>
              <p:nvPr/>
            </p:nvSpPr>
            <p:spPr>
              <a:xfrm>
                <a:off x="6651130" y="2625591"/>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7" name="Google Shape;1017;p22"/>
              <p:cNvSpPr/>
              <p:nvPr/>
            </p:nvSpPr>
            <p:spPr>
              <a:xfrm>
                <a:off x="5849664" y="1864236"/>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8" name="Google Shape;1018;p22"/>
              <p:cNvSpPr/>
              <p:nvPr/>
            </p:nvSpPr>
            <p:spPr>
              <a:xfrm>
                <a:off x="5932349" y="1681622"/>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19" name="Google Shape;1019;p22"/>
              <p:cNvSpPr/>
              <p:nvPr/>
            </p:nvSpPr>
            <p:spPr>
              <a:xfrm>
                <a:off x="7345207" y="2852615"/>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0" name="Google Shape;1020;p22"/>
              <p:cNvSpPr/>
              <p:nvPr/>
            </p:nvSpPr>
            <p:spPr>
              <a:xfrm>
                <a:off x="7402592" y="2804502"/>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1" name="Google Shape;1021;p22"/>
              <p:cNvSpPr/>
              <p:nvPr/>
            </p:nvSpPr>
            <p:spPr>
              <a:xfrm>
                <a:off x="7481546" y="2855102"/>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2" name="Google Shape;1022;p22"/>
              <p:cNvSpPr/>
              <p:nvPr/>
            </p:nvSpPr>
            <p:spPr>
              <a:xfrm>
                <a:off x="7413701" y="2853859"/>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3" name="Google Shape;1023;p22"/>
              <p:cNvSpPr/>
              <p:nvPr/>
            </p:nvSpPr>
            <p:spPr>
              <a:xfrm>
                <a:off x="7459355" y="2778580"/>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4" name="Google Shape;1024;p22"/>
              <p:cNvSpPr/>
              <p:nvPr/>
            </p:nvSpPr>
            <p:spPr>
              <a:xfrm>
                <a:off x="7442082" y="2930975"/>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5" name="Google Shape;1025;p22"/>
              <p:cNvSpPr/>
              <p:nvPr/>
            </p:nvSpPr>
            <p:spPr>
              <a:xfrm>
                <a:off x="7358776" y="2950707"/>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6" name="Google Shape;1026;p22"/>
              <p:cNvSpPr/>
              <p:nvPr/>
            </p:nvSpPr>
            <p:spPr>
              <a:xfrm>
                <a:off x="6475895" y="2991442"/>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7" name="Google Shape;1027;p22"/>
              <p:cNvSpPr/>
              <p:nvPr/>
            </p:nvSpPr>
            <p:spPr>
              <a:xfrm>
                <a:off x="6443189" y="2932219"/>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8" name="Google Shape;1028;p22"/>
              <p:cNvSpPr/>
              <p:nvPr/>
            </p:nvSpPr>
            <p:spPr>
              <a:xfrm>
                <a:off x="6523414" y="2923569"/>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29" name="Google Shape;1029;p22"/>
              <p:cNvSpPr/>
              <p:nvPr/>
            </p:nvSpPr>
            <p:spPr>
              <a:xfrm>
                <a:off x="6570284" y="2963682"/>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0" name="Google Shape;1030;p22"/>
              <p:cNvSpPr/>
              <p:nvPr/>
            </p:nvSpPr>
            <p:spPr>
              <a:xfrm>
                <a:off x="6363612" y="3069802"/>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1" name="Google Shape;1031;p22"/>
              <p:cNvSpPr/>
              <p:nvPr/>
            </p:nvSpPr>
            <p:spPr>
              <a:xfrm>
                <a:off x="6242680" y="3068558"/>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2" name="Google Shape;1032;p22"/>
              <p:cNvSpPr/>
              <p:nvPr/>
            </p:nvSpPr>
            <p:spPr>
              <a:xfrm>
                <a:off x="6273521" y="2993901"/>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3" name="Google Shape;1033;p22"/>
              <p:cNvSpPr/>
              <p:nvPr/>
            </p:nvSpPr>
            <p:spPr>
              <a:xfrm>
                <a:off x="6309309" y="3033392"/>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4" name="Google Shape;1034;p22"/>
              <p:cNvSpPr/>
              <p:nvPr/>
            </p:nvSpPr>
            <p:spPr>
              <a:xfrm>
                <a:off x="6355584" y="2999469"/>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5" name="Google Shape;1035;p22"/>
              <p:cNvSpPr/>
              <p:nvPr/>
            </p:nvSpPr>
            <p:spPr>
              <a:xfrm>
                <a:off x="6320418" y="3090777"/>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6" name="Google Shape;1036;p22"/>
              <p:cNvSpPr/>
              <p:nvPr/>
            </p:nvSpPr>
            <p:spPr>
              <a:xfrm>
                <a:off x="6220461" y="3130268"/>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7" name="Google Shape;1037;p22"/>
              <p:cNvSpPr/>
              <p:nvPr/>
            </p:nvSpPr>
            <p:spPr>
              <a:xfrm>
                <a:off x="7722789" y="3084614"/>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8" name="Google Shape;1038;p22"/>
              <p:cNvSpPr/>
              <p:nvPr/>
            </p:nvSpPr>
            <p:spPr>
              <a:xfrm>
                <a:off x="7611750" y="3043258"/>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39" name="Google Shape;1039;p22"/>
              <p:cNvSpPr/>
              <p:nvPr/>
            </p:nvSpPr>
            <p:spPr>
              <a:xfrm>
                <a:off x="7654295" y="2970466"/>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0" name="Google Shape;1040;p22"/>
              <p:cNvSpPr/>
              <p:nvPr/>
            </p:nvSpPr>
            <p:spPr>
              <a:xfrm>
                <a:off x="7670351" y="3019201"/>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1" name="Google Shape;1041;p22"/>
              <p:cNvSpPr/>
              <p:nvPr/>
            </p:nvSpPr>
            <p:spPr>
              <a:xfrm>
                <a:off x="7753035" y="3033392"/>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2" name="Google Shape;1042;p22"/>
              <p:cNvSpPr/>
              <p:nvPr/>
            </p:nvSpPr>
            <p:spPr>
              <a:xfrm>
                <a:off x="7814096" y="3083992"/>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3" name="Google Shape;1043;p22"/>
              <p:cNvSpPr/>
              <p:nvPr/>
            </p:nvSpPr>
            <p:spPr>
              <a:xfrm>
                <a:off x="7780174" y="3177759"/>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4" name="Google Shape;1044;p22"/>
              <p:cNvSpPr/>
              <p:nvPr/>
            </p:nvSpPr>
            <p:spPr>
              <a:xfrm>
                <a:off x="7522280" y="3005632"/>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5" name="Google Shape;1045;p22"/>
              <p:cNvSpPr/>
              <p:nvPr/>
            </p:nvSpPr>
            <p:spPr>
              <a:xfrm>
                <a:off x="7571015" y="2811287"/>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6" name="Google Shape;1046;p22"/>
              <p:cNvSpPr/>
              <p:nvPr/>
            </p:nvSpPr>
            <p:spPr>
              <a:xfrm>
                <a:off x="7550040" y="2950113"/>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7" name="Google Shape;1047;p22"/>
              <p:cNvSpPr/>
              <p:nvPr/>
            </p:nvSpPr>
            <p:spPr>
              <a:xfrm>
                <a:off x="6391994" y="2860022"/>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8" name="Google Shape;1048;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49" name="Google Shape;1049;p22"/>
              <p:cNvSpPr/>
              <p:nvPr/>
            </p:nvSpPr>
            <p:spPr>
              <a:xfrm>
                <a:off x="6435782" y="28877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0" name="Google Shape;1050;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1" name="Google Shape;1051;p22"/>
              <p:cNvSpPr/>
              <p:nvPr/>
            </p:nvSpPr>
            <p:spPr>
              <a:xfrm>
                <a:off x="6408644" y="2922326"/>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2" name="Google Shape;1052;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3" name="Google Shape;1053;p22"/>
              <p:cNvSpPr/>
              <p:nvPr/>
            </p:nvSpPr>
            <p:spPr>
              <a:xfrm>
                <a:off x="6127316" y="2942706"/>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4" name="Google Shape;1054;p22"/>
              <p:cNvSpPr/>
              <p:nvPr/>
            </p:nvSpPr>
            <p:spPr>
              <a:xfrm>
                <a:off x="6454298" y="3121618"/>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5" name="Google Shape;1055;p22"/>
              <p:cNvSpPr/>
              <p:nvPr/>
            </p:nvSpPr>
            <p:spPr>
              <a:xfrm>
                <a:off x="7451327" y="3117915"/>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6" name="Google Shape;1056;p22"/>
              <p:cNvSpPr/>
              <p:nvPr/>
            </p:nvSpPr>
            <p:spPr>
              <a:xfrm>
                <a:off x="7571637" y="2989576"/>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7" name="Google Shape;1057;p22"/>
              <p:cNvSpPr/>
              <p:nvPr/>
            </p:nvSpPr>
            <p:spPr>
              <a:xfrm>
                <a:off x="7616669" y="2922948"/>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8" name="Google Shape;1058;p22"/>
              <p:cNvSpPr/>
              <p:nvPr/>
            </p:nvSpPr>
            <p:spPr>
              <a:xfrm>
                <a:off x="6633831" y="3118537"/>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59" name="Google Shape;1059;p22"/>
              <p:cNvSpPr/>
              <p:nvPr/>
            </p:nvSpPr>
            <p:spPr>
              <a:xfrm>
                <a:off x="7339044" y="2712573"/>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0" name="Google Shape;1060;p22"/>
              <p:cNvSpPr/>
              <p:nvPr/>
            </p:nvSpPr>
            <p:spPr>
              <a:xfrm>
                <a:off x="6845449" y="2388051"/>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1" name="Google Shape;1061;p22"/>
              <p:cNvSpPr/>
              <p:nvPr/>
            </p:nvSpPr>
            <p:spPr>
              <a:xfrm>
                <a:off x="5659643" y="1911134"/>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2" name="Google Shape;1062;p22"/>
              <p:cNvSpPr/>
              <p:nvPr/>
            </p:nvSpPr>
            <p:spPr>
              <a:xfrm>
                <a:off x="5901507" y="1592774"/>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3" name="Google Shape;1063;p22"/>
              <p:cNvSpPr/>
              <p:nvPr/>
            </p:nvSpPr>
            <p:spPr>
              <a:xfrm>
                <a:off x="5444944" y="1442244"/>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4" name="Google Shape;1064;p22"/>
              <p:cNvSpPr/>
              <p:nvPr/>
            </p:nvSpPr>
            <p:spPr>
              <a:xfrm>
                <a:off x="5486894" y="1697651"/>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5" name="Google Shape;1065;p22"/>
              <p:cNvSpPr/>
              <p:nvPr/>
            </p:nvSpPr>
            <p:spPr>
              <a:xfrm>
                <a:off x="5480731" y="1495304"/>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6" name="Google Shape;1066;p22"/>
              <p:cNvSpPr/>
              <p:nvPr/>
            </p:nvSpPr>
            <p:spPr>
              <a:xfrm>
                <a:off x="5476407" y="1722329"/>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7" name="Google Shape;1067;p22"/>
              <p:cNvSpPr/>
              <p:nvPr/>
            </p:nvSpPr>
            <p:spPr>
              <a:xfrm>
                <a:off x="5520222" y="1542796"/>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8" name="Google Shape;1068;p22"/>
              <p:cNvSpPr/>
              <p:nvPr/>
            </p:nvSpPr>
            <p:spPr>
              <a:xfrm>
                <a:off x="5755897" y="1689028"/>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69" name="Google Shape;1069;p22"/>
              <p:cNvSpPr/>
              <p:nvPr/>
            </p:nvSpPr>
            <p:spPr>
              <a:xfrm>
                <a:off x="4512084" y="815391"/>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0" name="Google Shape;1070;p22"/>
              <p:cNvSpPr/>
              <p:nvPr/>
            </p:nvSpPr>
            <p:spPr>
              <a:xfrm>
                <a:off x="4352283" y="1049850"/>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1" name="Google Shape;1071;p22"/>
              <p:cNvSpPr/>
              <p:nvPr/>
            </p:nvSpPr>
            <p:spPr>
              <a:xfrm>
                <a:off x="4420777" y="929539"/>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2" name="Google Shape;1072;p22"/>
              <p:cNvSpPr/>
              <p:nvPr/>
            </p:nvSpPr>
            <p:spPr>
              <a:xfrm>
                <a:off x="5173481" y="1257143"/>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3" name="Google Shape;1073;p22"/>
              <p:cNvSpPr/>
              <p:nvPr/>
            </p:nvSpPr>
            <p:spPr>
              <a:xfrm>
                <a:off x="5301198" y="1337962"/>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4" name="Google Shape;1074;p22"/>
              <p:cNvSpPr/>
              <p:nvPr/>
            </p:nvSpPr>
            <p:spPr>
              <a:xfrm>
                <a:off x="5294414" y="1357100"/>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5" name="Google Shape;1075;p22"/>
              <p:cNvSpPr/>
              <p:nvPr/>
            </p:nvSpPr>
            <p:spPr>
              <a:xfrm>
                <a:off x="4253569" y="817256"/>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6" name="Google Shape;1076;p22"/>
              <p:cNvSpPr/>
              <p:nvPr/>
            </p:nvSpPr>
            <p:spPr>
              <a:xfrm>
                <a:off x="4663858" y="1491601"/>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7" name="Google Shape;1077;p22"/>
              <p:cNvSpPr/>
              <p:nvPr/>
            </p:nvSpPr>
            <p:spPr>
              <a:xfrm>
                <a:off x="4974189" y="882642"/>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8" name="Google Shape;1078;p22"/>
              <p:cNvSpPr/>
              <p:nvPr/>
            </p:nvSpPr>
            <p:spPr>
              <a:xfrm>
                <a:off x="5527629" y="1744548"/>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79" name="Google Shape;1079;p22"/>
              <p:cNvSpPr/>
              <p:nvPr/>
            </p:nvSpPr>
            <p:spPr>
              <a:xfrm>
                <a:off x="5635586" y="1789580"/>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0" name="Google Shape;1080;p22"/>
              <p:cNvSpPr/>
              <p:nvPr/>
            </p:nvSpPr>
            <p:spPr>
              <a:xfrm>
                <a:off x="5769466" y="1792066"/>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1" name="Google Shape;1081;p22"/>
              <p:cNvSpPr/>
              <p:nvPr/>
            </p:nvSpPr>
            <p:spPr>
              <a:xfrm>
                <a:off x="5643614" y="1526145"/>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2" name="Google Shape;1082;p22"/>
              <p:cNvSpPr/>
              <p:nvPr/>
            </p:nvSpPr>
            <p:spPr>
              <a:xfrm>
                <a:off x="5746031" y="1600802"/>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3" name="Google Shape;1083;p22"/>
              <p:cNvSpPr/>
              <p:nvPr/>
            </p:nvSpPr>
            <p:spPr>
              <a:xfrm>
                <a:off x="5791685" y="1668053"/>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4" name="Google Shape;1084;p22"/>
              <p:cNvSpPr/>
              <p:nvPr/>
            </p:nvSpPr>
            <p:spPr>
              <a:xfrm>
                <a:off x="5768844" y="1670512"/>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5" name="Google Shape;1085;p22"/>
              <p:cNvSpPr/>
              <p:nvPr/>
            </p:nvSpPr>
            <p:spPr>
              <a:xfrm>
                <a:off x="5775629" y="1646456"/>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6" name="Google Shape;1086;p22"/>
              <p:cNvSpPr/>
              <p:nvPr/>
            </p:nvSpPr>
            <p:spPr>
              <a:xfrm>
                <a:off x="5823769" y="1675459"/>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7" name="Google Shape;1087;p22"/>
              <p:cNvSpPr/>
              <p:nvPr/>
            </p:nvSpPr>
            <p:spPr>
              <a:xfrm>
                <a:off x="5807713" y="1704435"/>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8" name="Google Shape;1088;p22"/>
              <p:cNvSpPr/>
              <p:nvPr/>
            </p:nvSpPr>
            <p:spPr>
              <a:xfrm>
                <a:off x="5845988" y="1780957"/>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89" name="Google Shape;1089;p22"/>
              <p:cNvSpPr/>
              <p:nvPr/>
            </p:nvSpPr>
            <p:spPr>
              <a:xfrm>
                <a:off x="5830554" y="1740223"/>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0" name="Google Shape;1090;p22"/>
              <p:cNvSpPr/>
              <p:nvPr/>
            </p:nvSpPr>
            <p:spPr>
              <a:xfrm>
                <a:off x="5858935" y="1748872"/>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1" name="Google Shape;1091;p22"/>
              <p:cNvSpPr/>
              <p:nvPr/>
            </p:nvSpPr>
            <p:spPr>
              <a:xfrm>
                <a:off x="5860773" y="1769848"/>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2" name="Google Shape;1092;p22"/>
              <p:cNvSpPr/>
              <p:nvPr/>
            </p:nvSpPr>
            <p:spPr>
              <a:xfrm>
                <a:off x="5889155" y="1781579"/>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3" name="Google Shape;1093;p22"/>
              <p:cNvSpPr/>
              <p:nvPr/>
            </p:nvSpPr>
            <p:spPr>
              <a:xfrm>
                <a:off x="5873748" y="1806852"/>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4" name="Google Shape;1094;p22"/>
              <p:cNvSpPr/>
              <p:nvPr/>
            </p:nvSpPr>
            <p:spPr>
              <a:xfrm>
                <a:off x="5916320" y="1806852"/>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5" name="Google Shape;1095;p22"/>
              <p:cNvSpPr/>
              <p:nvPr/>
            </p:nvSpPr>
            <p:spPr>
              <a:xfrm>
                <a:off x="5938512" y="1824746"/>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6" name="Google Shape;1096;p22"/>
              <p:cNvSpPr/>
              <p:nvPr/>
            </p:nvSpPr>
            <p:spPr>
              <a:xfrm>
                <a:off x="5729975" y="1790823"/>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7" name="Google Shape;1097;p22"/>
              <p:cNvSpPr/>
              <p:nvPr/>
            </p:nvSpPr>
            <p:spPr>
              <a:xfrm>
                <a:off x="5708378" y="1778470"/>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8" name="Google Shape;1098;p22"/>
              <p:cNvSpPr/>
              <p:nvPr/>
            </p:nvSpPr>
            <p:spPr>
              <a:xfrm>
                <a:off x="5732462" y="1769848"/>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099" name="Google Shape;1099;p22"/>
              <p:cNvSpPr/>
              <p:nvPr/>
            </p:nvSpPr>
            <p:spPr>
              <a:xfrm>
                <a:off x="5567714" y="1748251"/>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0" name="Google Shape;1100;p22"/>
              <p:cNvSpPr/>
              <p:nvPr/>
            </p:nvSpPr>
            <p:spPr>
              <a:xfrm>
                <a:off x="5523304" y="1716166"/>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1" name="Google Shape;1101;p22"/>
              <p:cNvSpPr/>
              <p:nvPr/>
            </p:nvSpPr>
            <p:spPr>
              <a:xfrm>
                <a:off x="5544279" y="1681622"/>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2" name="Google Shape;1102;p22"/>
              <p:cNvSpPr/>
              <p:nvPr/>
            </p:nvSpPr>
            <p:spPr>
              <a:xfrm>
                <a:off x="5593014" y="1684703"/>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3" name="Google Shape;1103;p22"/>
              <p:cNvSpPr/>
              <p:nvPr/>
            </p:nvSpPr>
            <p:spPr>
              <a:xfrm>
                <a:off x="5661508" y="1690244"/>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4" name="Google Shape;1104;p22"/>
              <p:cNvSpPr/>
              <p:nvPr/>
            </p:nvSpPr>
            <p:spPr>
              <a:xfrm>
                <a:off x="5601042" y="1560690"/>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5" name="Google Shape;1105;p22"/>
              <p:cNvSpPr/>
              <p:nvPr/>
            </p:nvSpPr>
            <p:spPr>
              <a:xfrm>
                <a:off x="5596096" y="1590936"/>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6" name="Google Shape;1106;p22"/>
              <p:cNvSpPr/>
              <p:nvPr/>
            </p:nvSpPr>
            <p:spPr>
              <a:xfrm>
                <a:off x="5696674" y="1681000"/>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7" name="Google Shape;1107;p22"/>
              <p:cNvSpPr/>
              <p:nvPr/>
            </p:nvSpPr>
            <p:spPr>
              <a:xfrm>
                <a:off x="5713325" y="1662485"/>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8" name="Google Shape;1108;p22"/>
              <p:cNvSpPr/>
              <p:nvPr/>
            </p:nvSpPr>
            <p:spPr>
              <a:xfrm>
                <a:off x="5723191" y="1698894"/>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09" name="Google Shape;1109;p22"/>
              <p:cNvSpPr/>
              <p:nvPr/>
            </p:nvSpPr>
            <p:spPr>
              <a:xfrm>
                <a:off x="5758978" y="1708138"/>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0" name="Google Shape;1110;p22"/>
              <p:cNvSpPr/>
              <p:nvPr/>
            </p:nvSpPr>
            <p:spPr>
              <a:xfrm>
                <a:off x="5648534" y="1653862"/>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1" name="Google Shape;1111;p22"/>
              <p:cNvSpPr/>
              <p:nvPr/>
            </p:nvSpPr>
            <p:spPr>
              <a:xfrm>
                <a:off x="5602880" y="1676675"/>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2" name="Google Shape;1112;p22"/>
              <p:cNvSpPr/>
              <p:nvPr/>
            </p:nvSpPr>
            <p:spPr>
              <a:xfrm>
                <a:off x="5560929" y="1658781"/>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3" name="Google Shape;1113;p22"/>
              <p:cNvSpPr/>
              <p:nvPr/>
            </p:nvSpPr>
            <p:spPr>
              <a:xfrm>
                <a:off x="5602285" y="1647672"/>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4" name="Google Shape;1114;p22"/>
              <p:cNvSpPr/>
              <p:nvPr/>
            </p:nvSpPr>
            <p:spPr>
              <a:xfrm>
                <a:off x="5638668" y="1679162"/>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5" name="Google Shape;1115;p22"/>
              <p:cNvSpPr/>
              <p:nvPr/>
            </p:nvSpPr>
            <p:spPr>
              <a:xfrm>
                <a:off x="5578823" y="1635968"/>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6" name="Google Shape;1116;p22"/>
              <p:cNvSpPr/>
              <p:nvPr/>
            </p:nvSpPr>
            <p:spPr>
              <a:xfrm>
                <a:off x="5607827" y="1623615"/>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7" name="Google Shape;1117;p22"/>
              <p:cNvSpPr/>
              <p:nvPr/>
            </p:nvSpPr>
            <p:spPr>
              <a:xfrm>
                <a:off x="5583770" y="1603262"/>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8" name="Google Shape;1118;p22"/>
              <p:cNvSpPr/>
              <p:nvPr/>
            </p:nvSpPr>
            <p:spPr>
              <a:xfrm>
                <a:off x="4353526" y="1193595"/>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19" name="Google Shape;1119;p22"/>
              <p:cNvSpPr/>
              <p:nvPr/>
            </p:nvSpPr>
            <p:spPr>
              <a:xfrm>
                <a:off x="4499137" y="1242952"/>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0" name="Google Shape;1120;p22"/>
              <p:cNvSpPr/>
              <p:nvPr/>
            </p:nvSpPr>
            <p:spPr>
              <a:xfrm>
                <a:off x="4904479" y="1444082"/>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1" name="Google Shape;1121;p22"/>
              <p:cNvSpPr/>
              <p:nvPr/>
            </p:nvSpPr>
            <p:spPr>
              <a:xfrm>
                <a:off x="4520734" y="1104126"/>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2" name="Google Shape;1122;p22"/>
              <p:cNvSpPr/>
              <p:nvPr/>
            </p:nvSpPr>
            <p:spPr>
              <a:xfrm>
                <a:off x="4860663" y="1265171"/>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3" name="Google Shape;1123;p22"/>
              <p:cNvSpPr/>
              <p:nvPr/>
            </p:nvSpPr>
            <p:spPr>
              <a:xfrm>
                <a:off x="5187051" y="1423729"/>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4" name="Google Shape;1124;p22"/>
              <p:cNvSpPr/>
              <p:nvPr/>
            </p:nvSpPr>
            <p:spPr>
              <a:xfrm>
                <a:off x="4830444" y="1243574"/>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5" name="Google Shape;1125;p22"/>
              <p:cNvSpPr/>
              <p:nvPr/>
            </p:nvSpPr>
            <p:spPr>
              <a:xfrm>
                <a:off x="4568847" y="821554"/>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6" name="Google Shape;1126;p22"/>
              <p:cNvSpPr/>
              <p:nvPr/>
            </p:nvSpPr>
            <p:spPr>
              <a:xfrm>
                <a:off x="4602170" y="906710"/>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7" name="Google Shape;1127;p22"/>
              <p:cNvSpPr/>
              <p:nvPr/>
            </p:nvSpPr>
            <p:spPr>
              <a:xfrm>
                <a:off x="5080931" y="1139292"/>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8" name="Google Shape;1128;p22"/>
              <p:cNvSpPr/>
              <p:nvPr/>
            </p:nvSpPr>
            <p:spPr>
              <a:xfrm>
                <a:off x="5116097" y="1159051"/>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29" name="Google Shape;1129;p22"/>
              <p:cNvSpPr/>
              <p:nvPr/>
            </p:nvSpPr>
            <p:spPr>
              <a:xfrm>
                <a:off x="4259138" y="1008521"/>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0" name="Google Shape;1130;p22"/>
              <p:cNvSpPr/>
              <p:nvPr/>
            </p:nvSpPr>
            <p:spPr>
              <a:xfrm>
                <a:off x="4287519" y="996790"/>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1" name="Google Shape;1131;p22"/>
              <p:cNvSpPr/>
              <p:nvPr/>
            </p:nvSpPr>
            <p:spPr>
              <a:xfrm>
                <a:off x="4563306" y="986924"/>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2" name="Google Shape;1132;p22"/>
              <p:cNvSpPr/>
              <p:nvPr/>
            </p:nvSpPr>
            <p:spPr>
              <a:xfrm>
                <a:off x="4902019" y="1145482"/>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3" name="Google Shape;1133;p22"/>
              <p:cNvSpPr/>
              <p:nvPr/>
            </p:nvSpPr>
            <p:spPr>
              <a:xfrm>
                <a:off x="4344904" y="820960"/>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4" name="Google Shape;1134;p22"/>
              <p:cNvSpPr/>
              <p:nvPr/>
            </p:nvSpPr>
            <p:spPr>
              <a:xfrm>
                <a:off x="4363392" y="875858"/>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5" name="Google Shape;1135;p22"/>
              <p:cNvSpPr/>
              <p:nvPr/>
            </p:nvSpPr>
            <p:spPr>
              <a:xfrm>
                <a:off x="5172860" y="1566852"/>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6" name="Google Shape;1136;p22"/>
              <p:cNvSpPr/>
              <p:nvPr/>
            </p:nvSpPr>
            <p:spPr>
              <a:xfrm>
                <a:off x="5189510" y="1587233"/>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7" name="Google Shape;1137;p22"/>
              <p:cNvSpPr/>
              <p:nvPr/>
            </p:nvSpPr>
            <p:spPr>
              <a:xfrm>
                <a:off x="5197538" y="1558230"/>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8" name="Google Shape;1138;p22"/>
              <p:cNvSpPr/>
              <p:nvPr/>
            </p:nvSpPr>
            <p:spPr>
              <a:xfrm>
                <a:off x="5227785" y="1603884"/>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39" name="Google Shape;1139;p22"/>
              <p:cNvSpPr/>
              <p:nvPr/>
            </p:nvSpPr>
            <p:spPr>
              <a:xfrm>
                <a:off x="5208647" y="1532308"/>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0" name="Google Shape;1140;p22"/>
              <p:cNvSpPr/>
              <p:nvPr/>
            </p:nvSpPr>
            <p:spPr>
              <a:xfrm>
                <a:off x="5299333" y="1573637"/>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1" name="Google Shape;1141;p22"/>
              <p:cNvSpPr/>
              <p:nvPr/>
            </p:nvSpPr>
            <p:spPr>
              <a:xfrm>
                <a:off x="5351771" y="1253440"/>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2" name="Google Shape;1142;p22"/>
              <p:cNvSpPr/>
              <p:nvPr/>
            </p:nvSpPr>
            <p:spPr>
              <a:xfrm>
                <a:off x="5348068" y="1299715"/>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3" name="Google Shape;1143;p22"/>
              <p:cNvSpPr/>
              <p:nvPr/>
            </p:nvSpPr>
            <p:spPr>
              <a:xfrm>
                <a:off x="5424590" y="1298472"/>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4" name="Google Shape;1144;p22"/>
              <p:cNvSpPr/>
              <p:nvPr/>
            </p:nvSpPr>
            <p:spPr>
              <a:xfrm>
                <a:off x="5343149" y="1324393"/>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5" name="Google Shape;1145;p22"/>
              <p:cNvSpPr/>
              <p:nvPr/>
            </p:nvSpPr>
            <p:spPr>
              <a:xfrm>
                <a:off x="5430753" y="1360181"/>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6" name="Google Shape;1146;p22"/>
              <p:cNvSpPr/>
              <p:nvPr/>
            </p:nvSpPr>
            <p:spPr>
              <a:xfrm>
                <a:off x="5337581" y="1349693"/>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7" name="Google Shape;1147;p22"/>
              <p:cNvSpPr/>
              <p:nvPr/>
            </p:nvSpPr>
            <p:spPr>
              <a:xfrm>
                <a:off x="5295630" y="1641509"/>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8" name="Google Shape;1148;p22"/>
              <p:cNvSpPr/>
              <p:nvPr/>
            </p:nvSpPr>
            <p:spPr>
              <a:xfrm>
                <a:off x="5344987" y="1642753"/>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49" name="Google Shape;1149;p22"/>
              <p:cNvSpPr/>
              <p:nvPr/>
            </p:nvSpPr>
            <p:spPr>
              <a:xfrm>
                <a:off x="5329580" y="1356478"/>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0" name="Google Shape;1150;p22"/>
              <p:cNvSpPr/>
              <p:nvPr/>
            </p:nvSpPr>
            <p:spPr>
              <a:xfrm>
                <a:off x="5440619" y="1400888"/>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1" name="Google Shape;1151;p22"/>
              <p:cNvSpPr/>
              <p:nvPr/>
            </p:nvSpPr>
            <p:spPr>
              <a:xfrm>
                <a:off x="5465297" y="1692731"/>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2" name="Google Shape;1152;p22"/>
              <p:cNvSpPr/>
              <p:nvPr/>
            </p:nvSpPr>
            <p:spPr>
              <a:xfrm>
                <a:off x="5461000" y="1697651"/>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3" name="Google Shape;1153;p22"/>
              <p:cNvSpPr/>
              <p:nvPr/>
            </p:nvSpPr>
            <p:spPr>
              <a:xfrm>
                <a:off x="5449269" y="1701975"/>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4" name="Google Shape;1154;p22"/>
              <p:cNvSpPr/>
              <p:nvPr/>
            </p:nvSpPr>
            <p:spPr>
              <a:xfrm>
                <a:off x="5565254" y="1418160"/>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5" name="Google Shape;1155;p22"/>
              <p:cNvSpPr/>
              <p:nvPr/>
            </p:nvSpPr>
            <p:spPr>
              <a:xfrm>
                <a:off x="5556605" y="1445947"/>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6" name="Google Shape;1156;p22"/>
              <p:cNvSpPr/>
              <p:nvPr/>
            </p:nvSpPr>
            <p:spPr>
              <a:xfrm>
                <a:off x="5543036" y="1497764"/>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7" name="Google Shape;1157;p22"/>
              <p:cNvSpPr/>
              <p:nvPr/>
            </p:nvSpPr>
            <p:spPr>
              <a:xfrm>
                <a:off x="5539954" y="1530470"/>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8" name="Google Shape;1158;p22"/>
              <p:cNvSpPr/>
              <p:nvPr/>
            </p:nvSpPr>
            <p:spPr>
              <a:xfrm>
                <a:off x="5602285" y="1420025"/>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59" name="Google Shape;1159;p22"/>
              <p:cNvSpPr/>
              <p:nvPr/>
            </p:nvSpPr>
            <p:spPr>
              <a:xfrm>
                <a:off x="5599177" y="1415079"/>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0" name="Google Shape;1160;p22"/>
              <p:cNvSpPr/>
              <p:nvPr/>
            </p:nvSpPr>
            <p:spPr>
              <a:xfrm>
                <a:off x="5479488" y="1357721"/>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1" name="Google Shape;1161;p22"/>
              <p:cNvSpPr/>
              <p:nvPr/>
            </p:nvSpPr>
            <p:spPr>
              <a:xfrm>
                <a:off x="5537494" y="1461976"/>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2" name="Google Shape;1162;p22"/>
              <p:cNvSpPr/>
              <p:nvPr/>
            </p:nvSpPr>
            <p:spPr>
              <a:xfrm>
                <a:off x="5507248" y="1461976"/>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3" name="Google Shape;1163;p22"/>
              <p:cNvSpPr/>
              <p:nvPr/>
            </p:nvSpPr>
            <p:spPr>
              <a:xfrm>
                <a:off x="5501707" y="1410781"/>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4" name="Google Shape;1164;p22"/>
              <p:cNvSpPr/>
              <p:nvPr/>
            </p:nvSpPr>
            <p:spPr>
              <a:xfrm>
                <a:off x="5532548" y="1417566"/>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5" name="Google Shape;1165;p22"/>
              <p:cNvSpPr/>
              <p:nvPr/>
            </p:nvSpPr>
            <p:spPr>
              <a:xfrm>
                <a:off x="5557226" y="1439757"/>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6" name="Google Shape;1166;p22"/>
              <p:cNvSpPr/>
              <p:nvPr/>
            </p:nvSpPr>
            <p:spPr>
              <a:xfrm>
                <a:off x="5506032" y="1437919"/>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7" name="Google Shape;1167;p22"/>
              <p:cNvSpPr/>
              <p:nvPr/>
            </p:nvSpPr>
            <p:spPr>
              <a:xfrm>
                <a:off x="5493057" y="1505170"/>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8" name="Google Shape;1168;p22"/>
              <p:cNvSpPr/>
              <p:nvPr/>
            </p:nvSpPr>
            <p:spPr>
              <a:xfrm>
                <a:off x="5547360" y="1521820"/>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69" name="Google Shape;1169;p22"/>
              <p:cNvSpPr/>
              <p:nvPr/>
            </p:nvSpPr>
            <p:spPr>
              <a:xfrm>
                <a:off x="5559091" y="1496520"/>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0" name="Google Shape;1170;p22"/>
              <p:cNvSpPr/>
              <p:nvPr/>
            </p:nvSpPr>
            <p:spPr>
              <a:xfrm>
                <a:off x="5511573" y="1490979"/>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1" name="Google Shape;1171;p22"/>
              <p:cNvSpPr/>
              <p:nvPr/>
            </p:nvSpPr>
            <p:spPr>
              <a:xfrm>
                <a:off x="5476407" y="1475545"/>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2" name="Google Shape;1172;p22"/>
              <p:cNvSpPr/>
              <p:nvPr/>
            </p:nvSpPr>
            <p:spPr>
              <a:xfrm>
                <a:off x="5477028" y="1554527"/>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3" name="Google Shape;1173;p22"/>
              <p:cNvSpPr/>
              <p:nvPr/>
            </p:nvSpPr>
            <p:spPr>
              <a:xfrm>
                <a:off x="5520844" y="1555148"/>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4" name="Google Shape;1174;p22"/>
              <p:cNvSpPr/>
              <p:nvPr/>
            </p:nvSpPr>
            <p:spPr>
              <a:xfrm>
                <a:off x="4977892" y="935080"/>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5" name="Google Shape;1175;p22"/>
              <p:cNvSpPr/>
              <p:nvPr/>
            </p:nvSpPr>
            <p:spPr>
              <a:xfrm>
                <a:off x="4663858" y="1492817"/>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6" name="Google Shape;1176;p22"/>
              <p:cNvSpPr/>
              <p:nvPr/>
            </p:nvSpPr>
            <p:spPr>
              <a:xfrm>
                <a:off x="5044521" y="898076"/>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7" name="Google Shape;1177;p22"/>
              <p:cNvSpPr/>
              <p:nvPr/>
            </p:nvSpPr>
            <p:spPr>
              <a:xfrm>
                <a:off x="5145100" y="928296"/>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8" name="Google Shape;1178;p22"/>
              <p:cNvSpPr/>
              <p:nvPr/>
            </p:nvSpPr>
            <p:spPr>
              <a:xfrm>
                <a:off x="4696564" y="1573637"/>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79" name="Google Shape;1179;p22"/>
              <p:cNvSpPr/>
              <p:nvPr/>
            </p:nvSpPr>
            <p:spPr>
              <a:xfrm>
                <a:off x="4774302" y="1682865"/>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0" name="Google Shape;1180;p22"/>
              <p:cNvSpPr/>
              <p:nvPr/>
            </p:nvSpPr>
            <p:spPr>
              <a:xfrm>
                <a:off x="4659533" y="1482330"/>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1" name="Google Shape;1181;p22"/>
              <p:cNvSpPr/>
              <p:nvPr/>
            </p:nvSpPr>
            <p:spPr>
              <a:xfrm>
                <a:off x="4986542" y="1605722"/>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2" name="Google Shape;1182;p22"/>
              <p:cNvSpPr/>
              <p:nvPr/>
            </p:nvSpPr>
            <p:spPr>
              <a:xfrm>
                <a:off x="4991461" y="1772929"/>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3" name="Google Shape;1183;p22"/>
              <p:cNvSpPr/>
              <p:nvPr/>
            </p:nvSpPr>
            <p:spPr>
              <a:xfrm>
                <a:off x="4991461" y="17735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4" name="Google Shape;1184;p22"/>
              <p:cNvSpPr/>
              <p:nvPr/>
            </p:nvSpPr>
            <p:spPr>
              <a:xfrm>
                <a:off x="4989623" y="1626697"/>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5" name="Google Shape;1185;p22"/>
              <p:cNvSpPr/>
              <p:nvPr/>
            </p:nvSpPr>
            <p:spPr>
              <a:xfrm>
                <a:off x="4964323" y="877101"/>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6" name="Google Shape;1186;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7" name="Google Shape;1187;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8" name="Google Shape;1188;p22"/>
              <p:cNvSpPr/>
              <p:nvPr/>
            </p:nvSpPr>
            <p:spPr>
              <a:xfrm>
                <a:off x="5415319" y="1044281"/>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89" name="Google Shape;1189;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0" name="Google Shape;1190;p22"/>
              <p:cNvSpPr/>
              <p:nvPr/>
            </p:nvSpPr>
            <p:spPr>
              <a:xfrm>
                <a:off x="5068605" y="904239"/>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1" name="Google Shape;1191;p22"/>
              <p:cNvSpPr/>
              <p:nvPr/>
            </p:nvSpPr>
            <p:spPr>
              <a:xfrm>
                <a:off x="5324012" y="10899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2" name="Google Shape;1192;p22"/>
              <p:cNvSpPr/>
              <p:nvPr/>
            </p:nvSpPr>
            <p:spPr>
              <a:xfrm>
                <a:off x="5436294" y="1749494"/>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3" name="Google Shape;1193;p22"/>
              <p:cNvSpPr/>
              <p:nvPr/>
            </p:nvSpPr>
            <p:spPr>
              <a:xfrm>
                <a:off x="5795388" y="1943840"/>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4" name="Google Shape;1194;p22"/>
              <p:cNvSpPr/>
              <p:nvPr/>
            </p:nvSpPr>
            <p:spPr>
              <a:xfrm>
                <a:off x="5613989" y="1439163"/>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5" name="Google Shape;1195;p22"/>
              <p:cNvSpPr/>
              <p:nvPr/>
            </p:nvSpPr>
            <p:spPr>
              <a:xfrm>
                <a:off x="5623261" y="1449029"/>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6" name="Google Shape;1196;p22"/>
              <p:cNvSpPr/>
              <p:nvPr/>
            </p:nvSpPr>
            <p:spPr>
              <a:xfrm>
                <a:off x="5623855" y="1449029"/>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7" name="Google Shape;1197;p22"/>
              <p:cNvSpPr/>
              <p:nvPr/>
            </p:nvSpPr>
            <p:spPr>
              <a:xfrm>
                <a:off x="5941593" y="1642753"/>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8" name="Google Shape;1198;p22"/>
              <p:cNvSpPr/>
              <p:nvPr/>
            </p:nvSpPr>
            <p:spPr>
              <a:xfrm>
                <a:off x="5941593" y="1643374"/>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199" name="Google Shape;1199;p22"/>
              <p:cNvSpPr/>
              <p:nvPr/>
            </p:nvSpPr>
            <p:spPr>
              <a:xfrm>
                <a:off x="5945296" y="1715544"/>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0" name="Google Shape;1200;p22"/>
              <p:cNvSpPr/>
              <p:nvPr/>
            </p:nvSpPr>
            <p:spPr>
              <a:xfrm>
                <a:off x="5818201" y="1719869"/>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1" name="Google Shape;1201;p22"/>
              <p:cNvSpPr/>
              <p:nvPr/>
            </p:nvSpPr>
            <p:spPr>
              <a:xfrm>
                <a:off x="5479488" y="1494061"/>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2" name="Google Shape;1202;p22"/>
              <p:cNvSpPr/>
              <p:nvPr/>
            </p:nvSpPr>
            <p:spPr>
              <a:xfrm>
                <a:off x="5515898" y="1540336"/>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3" name="Google Shape;1203;p22"/>
              <p:cNvSpPr/>
              <p:nvPr/>
            </p:nvSpPr>
            <p:spPr>
              <a:xfrm>
                <a:off x="4249866" y="1010980"/>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4" name="Google Shape;1204;p22"/>
              <p:cNvSpPr/>
              <p:nvPr/>
            </p:nvSpPr>
            <p:spPr>
              <a:xfrm>
                <a:off x="4336254" y="814175"/>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5" name="Google Shape;1205;p22"/>
              <p:cNvSpPr/>
              <p:nvPr/>
            </p:nvSpPr>
            <p:spPr>
              <a:xfrm>
                <a:off x="4250488" y="842557"/>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6" name="Google Shape;1206;p22"/>
              <p:cNvSpPr/>
              <p:nvPr/>
            </p:nvSpPr>
            <p:spPr>
              <a:xfrm>
                <a:off x="4344282" y="1205948"/>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7" name="Google Shape;1207;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8" name="Google Shape;1208;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09" name="Google Shape;1209;p22"/>
              <p:cNvSpPr/>
              <p:nvPr/>
            </p:nvSpPr>
            <p:spPr>
              <a:xfrm>
                <a:off x="4364636" y="1225680"/>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0" name="Google Shape;1210;p22"/>
              <p:cNvSpPr/>
              <p:nvPr/>
            </p:nvSpPr>
            <p:spPr>
              <a:xfrm>
                <a:off x="4486190" y="135461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1" name="Google Shape;1211;p22"/>
              <p:cNvSpPr/>
              <p:nvPr/>
            </p:nvSpPr>
            <p:spPr>
              <a:xfrm>
                <a:off x="4486190" y="1355235"/>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2" name="Google Shape;1212;p22"/>
              <p:cNvSpPr/>
              <p:nvPr/>
            </p:nvSpPr>
            <p:spPr>
              <a:xfrm>
                <a:off x="4486190" y="1355235"/>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3" name="Google Shape;1213;p22"/>
              <p:cNvSpPr/>
              <p:nvPr/>
            </p:nvSpPr>
            <p:spPr>
              <a:xfrm>
                <a:off x="4486784" y="13552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4" name="Google Shape;1214;p22"/>
              <p:cNvSpPr/>
              <p:nvPr/>
            </p:nvSpPr>
            <p:spPr>
              <a:xfrm>
                <a:off x="4811928" y="1560068"/>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5" name="Google Shape;1215;p22"/>
              <p:cNvSpPr/>
              <p:nvPr/>
            </p:nvSpPr>
            <p:spPr>
              <a:xfrm>
                <a:off x="4558981" y="814175"/>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6" name="Google Shape;1216;p22"/>
              <p:cNvSpPr/>
              <p:nvPr/>
            </p:nvSpPr>
            <p:spPr>
              <a:xfrm>
                <a:off x="4920535" y="922755"/>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7" name="Google Shape;1217;p22"/>
              <p:cNvSpPr/>
              <p:nvPr/>
            </p:nvSpPr>
            <p:spPr>
              <a:xfrm>
                <a:off x="5368449" y="125776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8" name="Google Shape;1218;p22"/>
              <p:cNvSpPr/>
              <p:nvPr/>
            </p:nvSpPr>
            <p:spPr>
              <a:xfrm>
                <a:off x="5368449" y="1257764"/>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19" name="Google Shape;1219;p22"/>
              <p:cNvSpPr/>
              <p:nvPr/>
            </p:nvSpPr>
            <p:spPr>
              <a:xfrm>
                <a:off x="4412127" y="1067122"/>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0" name="Google Shape;1220;p22"/>
              <p:cNvSpPr/>
              <p:nvPr/>
            </p:nvSpPr>
            <p:spPr>
              <a:xfrm>
                <a:off x="4985299" y="1432973"/>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1" name="Google Shape;1221;p22"/>
              <p:cNvSpPr/>
              <p:nvPr/>
            </p:nvSpPr>
            <p:spPr>
              <a:xfrm>
                <a:off x="4498515" y="926458"/>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2" name="Google Shape;1222;p22"/>
              <p:cNvSpPr/>
              <p:nvPr/>
            </p:nvSpPr>
            <p:spPr>
              <a:xfrm>
                <a:off x="4805765" y="1047985"/>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3" name="Google Shape;1223;p22"/>
              <p:cNvSpPr/>
              <p:nvPr/>
            </p:nvSpPr>
            <p:spPr>
              <a:xfrm>
                <a:off x="4345499" y="1068960"/>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4" name="Google Shape;1224;p22"/>
              <p:cNvSpPr/>
              <p:nvPr/>
            </p:nvSpPr>
            <p:spPr>
              <a:xfrm>
                <a:off x="4413371" y="928296"/>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5" name="Google Shape;1225;p22"/>
              <p:cNvSpPr/>
              <p:nvPr/>
            </p:nvSpPr>
            <p:spPr>
              <a:xfrm>
                <a:off x="4499759" y="816635"/>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6" name="Google Shape;1226;p22"/>
              <p:cNvSpPr/>
              <p:nvPr/>
            </p:nvSpPr>
            <p:spPr>
              <a:xfrm>
                <a:off x="5402372" y="1409538"/>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7" name="Google Shape;1227;p22"/>
              <p:cNvSpPr/>
              <p:nvPr/>
            </p:nvSpPr>
            <p:spPr>
              <a:xfrm>
                <a:off x="5294414" y="1682865"/>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8" name="Google Shape;1228;p22"/>
              <p:cNvSpPr/>
              <p:nvPr/>
            </p:nvSpPr>
            <p:spPr>
              <a:xfrm>
                <a:off x="5288224" y="1682865"/>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29" name="Google Shape;1229;p22"/>
              <p:cNvSpPr/>
              <p:nvPr/>
            </p:nvSpPr>
            <p:spPr>
              <a:xfrm>
                <a:off x="5324012" y="171616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0" name="Google Shape;1230;p22"/>
              <p:cNvSpPr/>
              <p:nvPr/>
            </p:nvSpPr>
            <p:spPr>
              <a:xfrm>
                <a:off x="5324012" y="1716166"/>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1" name="Google Shape;1231;p22"/>
              <p:cNvSpPr/>
              <p:nvPr/>
            </p:nvSpPr>
            <p:spPr>
              <a:xfrm>
                <a:off x="5324633" y="1716788"/>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2" name="Google Shape;1232;p22"/>
              <p:cNvSpPr/>
              <p:nvPr/>
            </p:nvSpPr>
            <p:spPr>
              <a:xfrm>
                <a:off x="5477028" y="1351531"/>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3" name="Google Shape;1233;p22"/>
              <p:cNvSpPr/>
              <p:nvPr/>
            </p:nvSpPr>
            <p:spPr>
              <a:xfrm>
                <a:off x="5169778" y="1250980"/>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4" name="Google Shape;1234;p22"/>
              <p:cNvSpPr/>
              <p:nvPr/>
            </p:nvSpPr>
            <p:spPr>
              <a:xfrm>
                <a:off x="5223460" y="1294768"/>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5" name="Google Shape;1235;p22"/>
              <p:cNvSpPr/>
              <p:nvPr/>
            </p:nvSpPr>
            <p:spPr>
              <a:xfrm>
                <a:off x="6573987" y="12232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6" name="Google Shape;1236;p22"/>
              <p:cNvSpPr/>
              <p:nvPr/>
            </p:nvSpPr>
            <p:spPr>
              <a:xfrm>
                <a:off x="6681972" y="14681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7" name="Google Shape;1237;p22"/>
              <p:cNvSpPr/>
              <p:nvPr/>
            </p:nvSpPr>
            <p:spPr>
              <a:xfrm>
                <a:off x="6439486" y="12460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8" name="Google Shape;1238;p22"/>
              <p:cNvSpPr/>
              <p:nvPr/>
            </p:nvSpPr>
            <p:spPr>
              <a:xfrm>
                <a:off x="6686891" y="14983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39" name="Google Shape;1239;p22"/>
              <p:cNvSpPr/>
              <p:nvPr/>
            </p:nvSpPr>
            <p:spPr>
              <a:xfrm>
                <a:off x="6842368" y="14767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0" name="Google Shape;1240;p22"/>
              <p:cNvSpPr/>
              <p:nvPr/>
            </p:nvSpPr>
            <p:spPr>
              <a:xfrm>
                <a:off x="6712191" y="15064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1" name="Google Shape;1241;p22"/>
              <p:cNvSpPr/>
              <p:nvPr/>
            </p:nvSpPr>
            <p:spPr>
              <a:xfrm>
                <a:off x="7053391" y="15181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2" name="Google Shape;1242;p22"/>
              <p:cNvSpPr/>
              <p:nvPr/>
            </p:nvSpPr>
            <p:spPr>
              <a:xfrm>
                <a:off x="7048444" y="15582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3" name="Google Shape;1243;p22"/>
              <p:cNvSpPr/>
              <p:nvPr/>
            </p:nvSpPr>
            <p:spPr>
              <a:xfrm>
                <a:off x="6794876" y="12225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4" name="Google Shape;1244;p22"/>
              <p:cNvSpPr/>
              <p:nvPr/>
            </p:nvSpPr>
            <p:spPr>
              <a:xfrm>
                <a:off x="6577690" y="12602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5" name="Google Shape;1245;p22"/>
              <p:cNvSpPr/>
              <p:nvPr/>
            </p:nvSpPr>
            <p:spPr>
              <a:xfrm>
                <a:off x="6705407" y="1249115"/>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6" name="Google Shape;1246;p22"/>
              <p:cNvSpPr/>
              <p:nvPr/>
            </p:nvSpPr>
            <p:spPr>
              <a:xfrm>
                <a:off x="6701082" y="12522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7" name="Google Shape;1247;p22"/>
              <p:cNvSpPr/>
              <p:nvPr/>
            </p:nvSpPr>
            <p:spPr>
              <a:xfrm>
                <a:off x="6688135" y="12497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8" name="Google Shape;1248;p22"/>
              <p:cNvSpPr/>
              <p:nvPr/>
            </p:nvSpPr>
            <p:spPr>
              <a:xfrm>
                <a:off x="6596827" y="12472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49" name="Google Shape;1249;p22"/>
              <p:cNvSpPr/>
              <p:nvPr/>
            </p:nvSpPr>
            <p:spPr>
              <a:xfrm>
                <a:off x="6658510" y="16945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0" name="Google Shape;1250;p22"/>
              <p:cNvSpPr/>
              <p:nvPr/>
            </p:nvSpPr>
            <p:spPr>
              <a:xfrm>
                <a:off x="6636318" y="14163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1" name="Google Shape;1251;p22"/>
              <p:cNvSpPr/>
              <p:nvPr/>
            </p:nvSpPr>
            <p:spPr>
              <a:xfrm>
                <a:off x="6691838" y="16569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2" name="Google Shape;1252;p22"/>
              <p:cNvSpPr/>
              <p:nvPr/>
            </p:nvSpPr>
            <p:spPr>
              <a:xfrm>
                <a:off x="6440107" y="15977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3" name="Google Shape;1253;p22"/>
              <p:cNvSpPr/>
              <p:nvPr/>
            </p:nvSpPr>
            <p:spPr>
              <a:xfrm>
                <a:off x="6451838" y="1762442"/>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4" name="Google Shape;1254;p22"/>
              <p:cNvSpPr/>
              <p:nvPr/>
            </p:nvSpPr>
            <p:spPr>
              <a:xfrm>
                <a:off x="6451838" y="1767983"/>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5" name="Google Shape;1255;p22"/>
              <p:cNvSpPr/>
              <p:nvPr/>
            </p:nvSpPr>
            <p:spPr>
              <a:xfrm>
                <a:off x="6453676" y="1758117"/>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6" name="Google Shape;1256;p22"/>
              <p:cNvSpPr/>
              <p:nvPr/>
            </p:nvSpPr>
            <p:spPr>
              <a:xfrm>
                <a:off x="6451217" y="1766145"/>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7" name="Google Shape;1257;p22"/>
              <p:cNvSpPr/>
              <p:nvPr/>
            </p:nvSpPr>
            <p:spPr>
              <a:xfrm>
                <a:off x="6490086" y="16785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8" name="Google Shape;1258;p22"/>
              <p:cNvSpPr/>
              <p:nvPr/>
            </p:nvSpPr>
            <p:spPr>
              <a:xfrm>
                <a:off x="6472192" y="1767983"/>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59" name="Google Shape;1259;p22"/>
              <p:cNvSpPr/>
              <p:nvPr/>
            </p:nvSpPr>
            <p:spPr>
              <a:xfrm>
                <a:off x="7028091" y="12886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0" name="Google Shape;1260;p22"/>
              <p:cNvSpPr/>
              <p:nvPr/>
            </p:nvSpPr>
            <p:spPr>
              <a:xfrm>
                <a:off x="7226140" y="12787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1" name="Google Shape;1261;p22"/>
              <p:cNvSpPr/>
              <p:nvPr/>
            </p:nvSpPr>
            <p:spPr>
              <a:xfrm>
                <a:off x="7287822" y="12670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2" name="Google Shape;1262;p22"/>
              <p:cNvSpPr/>
              <p:nvPr/>
            </p:nvSpPr>
            <p:spPr>
              <a:xfrm>
                <a:off x="6632615" y="13336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3" name="Google Shape;1263;p22"/>
              <p:cNvSpPr/>
              <p:nvPr/>
            </p:nvSpPr>
            <p:spPr>
              <a:xfrm>
                <a:off x="6897293" y="16476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4" name="Google Shape;1264;p22"/>
              <p:cNvSpPr/>
              <p:nvPr/>
            </p:nvSpPr>
            <p:spPr>
              <a:xfrm>
                <a:off x="6886183" y="16495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5" name="Google Shape;1265;p22"/>
              <p:cNvSpPr/>
              <p:nvPr/>
            </p:nvSpPr>
            <p:spPr>
              <a:xfrm>
                <a:off x="6622749" y="13379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6" name="Google Shape;1266;p22"/>
              <p:cNvSpPr/>
              <p:nvPr/>
            </p:nvSpPr>
            <p:spPr>
              <a:xfrm>
                <a:off x="6863343" y="15878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7" name="Google Shape;1267;p22"/>
              <p:cNvSpPr/>
              <p:nvPr/>
            </p:nvSpPr>
            <p:spPr>
              <a:xfrm>
                <a:off x="6896671" y="17056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8" name="Google Shape;1268;p22"/>
              <p:cNvSpPr/>
              <p:nvPr/>
            </p:nvSpPr>
            <p:spPr>
              <a:xfrm>
                <a:off x="6793011" y="14700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69" name="Google Shape;1269;p22"/>
              <p:cNvSpPr/>
              <p:nvPr/>
            </p:nvSpPr>
            <p:spPr>
              <a:xfrm>
                <a:off x="6793011" y="14706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0" name="Google Shape;1270;p22"/>
              <p:cNvSpPr/>
              <p:nvPr/>
            </p:nvSpPr>
            <p:spPr>
              <a:xfrm>
                <a:off x="6793633" y="14712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1" name="Google Shape;1271;p22"/>
              <p:cNvSpPr/>
              <p:nvPr/>
            </p:nvSpPr>
            <p:spPr>
              <a:xfrm>
                <a:off x="6863343" y="15878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2" name="Google Shape;1272;p22"/>
              <p:cNvSpPr/>
              <p:nvPr/>
            </p:nvSpPr>
            <p:spPr>
              <a:xfrm>
                <a:off x="6896049" y="17044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3" name="Google Shape;1273;p22"/>
              <p:cNvSpPr/>
              <p:nvPr/>
            </p:nvSpPr>
            <p:spPr>
              <a:xfrm>
                <a:off x="6896049" y="17044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4" name="Google Shape;1274;p22"/>
              <p:cNvSpPr/>
              <p:nvPr/>
            </p:nvSpPr>
            <p:spPr>
              <a:xfrm>
                <a:off x="6830042" y="12207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5" name="Google Shape;1275;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6" name="Google Shape;1276;p22"/>
              <p:cNvSpPr/>
              <p:nvPr/>
            </p:nvSpPr>
            <p:spPr>
              <a:xfrm>
                <a:off x="6991681" y="15940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7" name="Google Shape;1277;p22"/>
              <p:cNvSpPr/>
              <p:nvPr/>
            </p:nvSpPr>
            <p:spPr>
              <a:xfrm>
                <a:off x="6984275" y="15946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8" name="Google Shape;1278;p22"/>
              <p:cNvSpPr/>
              <p:nvPr/>
            </p:nvSpPr>
            <p:spPr>
              <a:xfrm>
                <a:off x="7116938" y="16754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79" name="Google Shape;1279;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0" name="Google Shape;1280;p22"/>
              <p:cNvSpPr/>
              <p:nvPr/>
            </p:nvSpPr>
            <p:spPr>
              <a:xfrm>
                <a:off x="6849152" y="13132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1" name="Google Shape;1281;p22"/>
              <p:cNvSpPr/>
              <p:nvPr/>
            </p:nvSpPr>
            <p:spPr>
              <a:xfrm>
                <a:off x="7037335" y="16298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2" name="Google Shape;1282;p22"/>
              <p:cNvSpPr/>
              <p:nvPr/>
            </p:nvSpPr>
            <p:spPr>
              <a:xfrm>
                <a:off x="7037957" y="16304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3" name="Google Shape;1283;p22"/>
              <p:cNvSpPr/>
              <p:nvPr/>
            </p:nvSpPr>
            <p:spPr>
              <a:xfrm>
                <a:off x="7038578"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4" name="Google Shape;1284;p22"/>
              <p:cNvSpPr/>
              <p:nvPr/>
            </p:nvSpPr>
            <p:spPr>
              <a:xfrm>
                <a:off x="7116938" y="16754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5" name="Google Shape;1285;p22"/>
              <p:cNvSpPr/>
              <p:nvPr/>
            </p:nvSpPr>
            <p:spPr>
              <a:xfrm>
                <a:off x="6849152" y="13120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6" name="Google Shape;1286;p22"/>
              <p:cNvSpPr/>
              <p:nvPr/>
            </p:nvSpPr>
            <p:spPr>
              <a:xfrm>
                <a:off x="6849152" y="13120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7" name="Google Shape;1287;p22"/>
              <p:cNvSpPr/>
              <p:nvPr/>
            </p:nvSpPr>
            <p:spPr>
              <a:xfrm>
                <a:off x="6849152" y="13120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8" name="Google Shape;1288;p22"/>
              <p:cNvSpPr/>
              <p:nvPr/>
            </p:nvSpPr>
            <p:spPr>
              <a:xfrm>
                <a:off x="7037335" y="16298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89" name="Google Shape;1289;p22"/>
              <p:cNvSpPr/>
              <p:nvPr/>
            </p:nvSpPr>
            <p:spPr>
              <a:xfrm>
                <a:off x="7037957" y="16304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0" name="Google Shape;1290;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1" name="Google Shape;1291;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2" name="Google Shape;1292;p22"/>
              <p:cNvSpPr/>
              <p:nvPr/>
            </p:nvSpPr>
            <p:spPr>
              <a:xfrm>
                <a:off x="6570905" y="1217030"/>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3" name="Google Shape;1293;p22"/>
              <p:cNvSpPr/>
              <p:nvPr/>
            </p:nvSpPr>
            <p:spPr>
              <a:xfrm>
                <a:off x="7056472"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4" name="Google Shape;1294;p22"/>
              <p:cNvSpPr/>
              <p:nvPr/>
            </p:nvSpPr>
            <p:spPr>
              <a:xfrm>
                <a:off x="7057094"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5" name="Google Shape;1295;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6" name="Google Shape;1296;p22"/>
              <p:cNvSpPr/>
              <p:nvPr/>
            </p:nvSpPr>
            <p:spPr>
              <a:xfrm>
                <a:off x="6693081" y="12904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7" name="Google Shape;1297;p22"/>
              <p:cNvSpPr/>
              <p:nvPr/>
            </p:nvSpPr>
            <p:spPr>
              <a:xfrm>
                <a:off x="6674565" y="14625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8" name="Google Shape;1298;p22"/>
              <p:cNvSpPr/>
              <p:nvPr/>
            </p:nvSpPr>
            <p:spPr>
              <a:xfrm>
                <a:off x="7174296" y="14841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299" name="Google Shape;1299;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0" name="Google Shape;1300;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1" name="Google Shape;1301;p22"/>
              <p:cNvSpPr/>
              <p:nvPr/>
            </p:nvSpPr>
            <p:spPr>
              <a:xfrm>
                <a:off x="7056472" y="12849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2" name="Google Shape;1302;p22"/>
              <p:cNvSpPr/>
              <p:nvPr/>
            </p:nvSpPr>
            <p:spPr>
              <a:xfrm>
                <a:off x="7057094" y="12849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3" name="Google Shape;1303;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4" name="Google Shape;1304;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5" name="Google Shape;1305;p22"/>
              <p:cNvSpPr/>
              <p:nvPr/>
            </p:nvSpPr>
            <p:spPr>
              <a:xfrm>
                <a:off x="6693081" y="12898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6" name="Google Shape;1306;p22"/>
              <p:cNvSpPr/>
              <p:nvPr/>
            </p:nvSpPr>
            <p:spPr>
              <a:xfrm>
                <a:off x="6693081" y="12898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7" name="Google Shape;1307;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8" name="Google Shape;1308;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09" name="Google Shape;1309;p22"/>
              <p:cNvSpPr/>
              <p:nvPr/>
            </p:nvSpPr>
            <p:spPr>
              <a:xfrm>
                <a:off x="7174296" y="14841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0" name="Google Shape;1310;p22"/>
              <p:cNvSpPr/>
              <p:nvPr/>
            </p:nvSpPr>
            <p:spPr>
              <a:xfrm>
                <a:off x="7174296" y="14841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1" name="Google Shape;1311;p22"/>
              <p:cNvSpPr/>
              <p:nvPr/>
            </p:nvSpPr>
            <p:spPr>
              <a:xfrm>
                <a:off x="7174296" y="14841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2" name="Google Shape;1312;p22"/>
              <p:cNvSpPr/>
              <p:nvPr/>
            </p:nvSpPr>
            <p:spPr>
              <a:xfrm>
                <a:off x="6582015" y="14860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3" name="Google Shape;1313;p22"/>
              <p:cNvSpPr/>
              <p:nvPr/>
            </p:nvSpPr>
            <p:spPr>
              <a:xfrm>
                <a:off x="6582015" y="14866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4" name="Google Shape;1314;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5" name="Google Shape;1315;p22"/>
              <p:cNvSpPr/>
              <p:nvPr/>
            </p:nvSpPr>
            <p:spPr>
              <a:xfrm>
                <a:off x="6996006" y="1798851"/>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6" name="Google Shape;1316;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7" name="Google Shape;1317;p22"/>
              <p:cNvSpPr/>
              <p:nvPr/>
            </p:nvSpPr>
            <p:spPr>
              <a:xfrm>
                <a:off x="6920106" y="182044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8" name="Google Shape;1318;p22"/>
              <p:cNvSpPr/>
              <p:nvPr/>
            </p:nvSpPr>
            <p:spPr>
              <a:xfrm>
                <a:off x="6920106" y="1820448"/>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19" name="Google Shape;1319;p22"/>
              <p:cNvSpPr/>
              <p:nvPr/>
            </p:nvSpPr>
            <p:spPr>
              <a:xfrm>
                <a:off x="6919511" y="1820448"/>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0" name="Google Shape;1320;p22"/>
              <p:cNvSpPr/>
              <p:nvPr/>
            </p:nvSpPr>
            <p:spPr>
              <a:xfrm>
                <a:off x="6437026" y="12460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1" name="Google Shape;1321;p22"/>
              <p:cNvSpPr/>
              <p:nvPr/>
            </p:nvSpPr>
            <p:spPr>
              <a:xfrm>
                <a:off x="6469110" y="17106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2" name="Google Shape;1322;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3" name="Google Shape;1323;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4" name="Google Shape;1324;p22"/>
              <p:cNvSpPr/>
              <p:nvPr/>
            </p:nvSpPr>
            <p:spPr>
              <a:xfrm>
                <a:off x="6469732" y="17100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5" name="Google Shape;1325;p22"/>
              <p:cNvSpPr/>
              <p:nvPr/>
            </p:nvSpPr>
            <p:spPr>
              <a:xfrm>
                <a:off x="6516008" y="13040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6" name="Google Shape;1326;p22"/>
              <p:cNvSpPr/>
              <p:nvPr/>
            </p:nvSpPr>
            <p:spPr>
              <a:xfrm>
                <a:off x="7193433" y="13762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7" name="Google Shape;1327;p22"/>
              <p:cNvSpPr/>
              <p:nvPr/>
            </p:nvSpPr>
            <p:spPr>
              <a:xfrm>
                <a:off x="6783145" y="16668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8" name="Google Shape;1328;p22"/>
              <p:cNvSpPr/>
              <p:nvPr/>
            </p:nvSpPr>
            <p:spPr>
              <a:xfrm>
                <a:off x="6597449" y="1732817"/>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29" name="Google Shape;1329;p22"/>
              <p:cNvSpPr/>
              <p:nvPr/>
            </p:nvSpPr>
            <p:spPr>
              <a:xfrm>
                <a:off x="8212059" y="1117100"/>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0" name="Google Shape;1330;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1" name="Google Shape;1331;p22"/>
              <p:cNvSpPr/>
              <p:nvPr/>
            </p:nvSpPr>
            <p:spPr>
              <a:xfrm>
                <a:off x="8841966" y="1355235"/>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2" name="Google Shape;1332;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3" name="Google Shape;1333;p22"/>
              <p:cNvSpPr/>
              <p:nvPr/>
            </p:nvSpPr>
            <p:spPr>
              <a:xfrm>
                <a:off x="8284229" y="1195460"/>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4" name="Google Shape;1334;p22"/>
              <p:cNvSpPr/>
              <p:nvPr/>
            </p:nvSpPr>
            <p:spPr>
              <a:xfrm>
                <a:off x="8403918" y="946190"/>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5" name="Google Shape;1335;p22"/>
              <p:cNvSpPr/>
              <p:nvPr/>
            </p:nvSpPr>
            <p:spPr>
              <a:xfrm>
                <a:off x="8239819" y="1201001"/>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6" name="Google Shape;1336;p22"/>
              <p:cNvSpPr/>
              <p:nvPr/>
            </p:nvSpPr>
            <p:spPr>
              <a:xfrm>
                <a:off x="8320638" y="1609425"/>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7" name="Google Shape;1337;p22"/>
              <p:cNvSpPr/>
              <p:nvPr/>
            </p:nvSpPr>
            <p:spPr>
              <a:xfrm>
                <a:off x="8347777" y="1629184"/>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8" name="Google Shape;1338;p22"/>
              <p:cNvSpPr/>
              <p:nvPr/>
            </p:nvSpPr>
            <p:spPr>
              <a:xfrm>
                <a:off x="8706248" y="1242330"/>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39" name="Google Shape;1339;p22"/>
              <p:cNvSpPr/>
              <p:nvPr/>
            </p:nvSpPr>
            <p:spPr>
              <a:xfrm>
                <a:off x="8755605" y="1486654"/>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0" name="Google Shape;1340;p22"/>
              <p:cNvSpPr/>
              <p:nvPr/>
            </p:nvSpPr>
            <p:spPr>
              <a:xfrm>
                <a:off x="8684651" y="1215814"/>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1" name="Google Shape;1341;p22"/>
              <p:cNvSpPr/>
              <p:nvPr/>
            </p:nvSpPr>
            <p:spPr>
              <a:xfrm>
                <a:off x="8329261" y="1240492"/>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2" name="Google Shape;1342;p22"/>
              <p:cNvSpPr/>
              <p:nvPr/>
            </p:nvSpPr>
            <p:spPr>
              <a:xfrm>
                <a:off x="8392809" y="1544661"/>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3" name="Google Shape;1343;p22"/>
              <p:cNvSpPr/>
              <p:nvPr/>
            </p:nvSpPr>
            <p:spPr>
              <a:xfrm>
                <a:off x="8469952" y="964083"/>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4" name="Google Shape;1344;p22"/>
              <p:cNvSpPr/>
              <p:nvPr/>
            </p:nvSpPr>
            <p:spPr>
              <a:xfrm>
                <a:off x="8476115" y="973949"/>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5" name="Google Shape;1345;p22"/>
              <p:cNvSpPr/>
              <p:nvPr/>
            </p:nvSpPr>
            <p:spPr>
              <a:xfrm>
                <a:off x="8482278" y="975814"/>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6" name="Google Shape;1346;p22"/>
              <p:cNvSpPr/>
              <p:nvPr/>
            </p:nvSpPr>
            <p:spPr>
              <a:xfrm>
                <a:off x="8492144" y="1000493"/>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7" name="Google Shape;1347;p22"/>
              <p:cNvSpPr/>
              <p:nvPr/>
            </p:nvSpPr>
            <p:spPr>
              <a:xfrm>
                <a:off x="8898729" y="1382400"/>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8" name="Google Shape;1348;p22"/>
              <p:cNvSpPr/>
              <p:nvPr/>
            </p:nvSpPr>
            <p:spPr>
              <a:xfrm>
                <a:off x="8905514" y="1387319"/>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49" name="Google Shape;1349;p22"/>
              <p:cNvSpPr/>
              <p:nvPr/>
            </p:nvSpPr>
            <p:spPr>
              <a:xfrm>
                <a:off x="8913541" y="1398429"/>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0" name="Google Shape;1350;p22"/>
              <p:cNvSpPr/>
              <p:nvPr/>
            </p:nvSpPr>
            <p:spPr>
              <a:xfrm>
                <a:off x="8930192" y="1423729"/>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1" name="Google Shape;1351;p22"/>
              <p:cNvSpPr/>
              <p:nvPr/>
            </p:nvSpPr>
            <p:spPr>
              <a:xfrm>
                <a:off x="8476737" y="1404591"/>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2" name="Google Shape;1352;p22"/>
              <p:cNvSpPr/>
              <p:nvPr/>
            </p:nvSpPr>
            <p:spPr>
              <a:xfrm>
                <a:off x="8511281" y="1404591"/>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3" name="Google Shape;1353;p22"/>
              <p:cNvSpPr/>
              <p:nvPr/>
            </p:nvSpPr>
            <p:spPr>
              <a:xfrm>
                <a:off x="8416271" y="964083"/>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4" name="Google Shape;1354;p22"/>
              <p:cNvSpPr/>
              <p:nvPr/>
            </p:nvSpPr>
            <p:spPr>
              <a:xfrm>
                <a:off x="8859238" y="1377453"/>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5" name="Google Shape;1355;p22"/>
              <p:cNvSpPr/>
              <p:nvPr/>
            </p:nvSpPr>
            <p:spPr>
              <a:xfrm>
                <a:off x="8530391" y="1344747"/>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6" name="Google Shape;1356;p22"/>
              <p:cNvSpPr/>
              <p:nvPr/>
            </p:nvSpPr>
            <p:spPr>
              <a:xfrm>
                <a:off x="8581613" y="1306499"/>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7" name="Google Shape;1357;p22"/>
              <p:cNvSpPr/>
              <p:nvPr/>
            </p:nvSpPr>
            <p:spPr>
              <a:xfrm>
                <a:off x="8538419" y="1410160"/>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8" name="Google Shape;1358;p22"/>
              <p:cNvSpPr/>
              <p:nvPr/>
            </p:nvSpPr>
            <p:spPr>
              <a:xfrm>
                <a:off x="8506956" y="1405213"/>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59" name="Google Shape;1359;p22"/>
              <p:cNvSpPr/>
              <p:nvPr/>
            </p:nvSpPr>
            <p:spPr>
              <a:xfrm>
                <a:off x="8501415" y="1473085"/>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0" name="Google Shape;1360;p22"/>
              <p:cNvSpPr/>
              <p:nvPr/>
            </p:nvSpPr>
            <p:spPr>
              <a:xfrm>
                <a:off x="8497712" y="1586611"/>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1" name="Google Shape;1361;p22"/>
              <p:cNvSpPr/>
              <p:nvPr/>
            </p:nvSpPr>
            <p:spPr>
              <a:xfrm>
                <a:off x="8585316" y="1442244"/>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2" name="Google Shape;1362;p22"/>
              <p:cNvSpPr/>
              <p:nvPr/>
            </p:nvSpPr>
            <p:spPr>
              <a:xfrm>
                <a:off x="8543366" y="1493439"/>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3" name="Google Shape;1363;p22"/>
              <p:cNvSpPr/>
              <p:nvPr/>
            </p:nvSpPr>
            <p:spPr>
              <a:xfrm>
                <a:off x="8110237" y="1039362"/>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4" name="Google Shape;1364;p22"/>
              <p:cNvSpPr/>
              <p:nvPr/>
            </p:nvSpPr>
            <p:spPr>
              <a:xfrm>
                <a:off x="8566801" y="1017143"/>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5" name="Google Shape;1365;p22"/>
              <p:cNvSpPr/>
              <p:nvPr/>
            </p:nvSpPr>
            <p:spPr>
              <a:xfrm>
                <a:off x="8042392" y="1022090"/>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6" name="Google Shape;1366;p22"/>
              <p:cNvSpPr/>
              <p:nvPr/>
            </p:nvSpPr>
            <p:spPr>
              <a:xfrm>
                <a:off x="8212059" y="1763685"/>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7" name="Google Shape;1367;p22"/>
              <p:cNvSpPr/>
              <p:nvPr/>
            </p:nvSpPr>
            <p:spPr>
              <a:xfrm>
                <a:off x="8661811" y="1573042"/>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8" name="Google Shape;1368;p22"/>
              <p:cNvSpPr/>
              <p:nvPr/>
            </p:nvSpPr>
            <p:spPr>
              <a:xfrm>
                <a:off x="8769796" y="1048606"/>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69" name="Google Shape;1369;p22"/>
              <p:cNvSpPr/>
              <p:nvPr/>
            </p:nvSpPr>
            <p:spPr>
              <a:xfrm>
                <a:off x="8521769" y="1337962"/>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0" name="Google Shape;1370;p22"/>
              <p:cNvSpPr/>
              <p:nvPr/>
            </p:nvSpPr>
            <p:spPr>
              <a:xfrm>
                <a:off x="8494009" y="1460733"/>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1" name="Google Shape;1371;p22"/>
              <p:cNvSpPr/>
              <p:nvPr/>
            </p:nvSpPr>
            <p:spPr>
              <a:xfrm>
                <a:off x="8551988" y="1307121"/>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2" name="Google Shape;1372;p22"/>
              <p:cNvSpPr/>
              <p:nvPr/>
            </p:nvSpPr>
            <p:spPr>
              <a:xfrm>
                <a:off x="8466249" y="1591531"/>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3" name="Google Shape;1373;p22"/>
              <p:cNvSpPr/>
              <p:nvPr/>
            </p:nvSpPr>
            <p:spPr>
              <a:xfrm>
                <a:off x="8207112" y="1112775"/>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4" name="Google Shape;1374;p22"/>
              <p:cNvSpPr/>
              <p:nvPr/>
            </p:nvSpPr>
            <p:spPr>
              <a:xfrm>
                <a:off x="8279310" y="1189270"/>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5" name="Google Shape;1375;p22"/>
              <p:cNvSpPr/>
              <p:nvPr/>
            </p:nvSpPr>
            <p:spPr>
              <a:xfrm>
                <a:off x="8473034" y="1397807"/>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6" name="Google Shape;1376;p22"/>
              <p:cNvSpPr/>
              <p:nvPr/>
            </p:nvSpPr>
            <p:spPr>
              <a:xfrm>
                <a:off x="8836425" y="1353397"/>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7" name="Google Shape;1377;p22"/>
              <p:cNvSpPr/>
              <p:nvPr/>
            </p:nvSpPr>
            <p:spPr>
              <a:xfrm>
                <a:off x="8397755" y="939405"/>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8" name="Google Shape;1378;p22"/>
              <p:cNvSpPr/>
              <p:nvPr/>
            </p:nvSpPr>
            <p:spPr>
              <a:xfrm>
                <a:off x="4563306" y="3176516"/>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79" name="Google Shape;1379;p22"/>
              <p:cNvSpPr/>
              <p:nvPr/>
            </p:nvSpPr>
            <p:spPr>
              <a:xfrm>
                <a:off x="4769356" y="3146918"/>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0" name="Google Shape;1380;p22"/>
              <p:cNvSpPr/>
              <p:nvPr/>
            </p:nvSpPr>
            <p:spPr>
              <a:xfrm>
                <a:off x="4723702" y="2987738"/>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1" name="Google Shape;1381;p22"/>
              <p:cNvSpPr/>
              <p:nvPr/>
            </p:nvSpPr>
            <p:spPr>
              <a:xfrm>
                <a:off x="4971730" y="3270932"/>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2" name="Google Shape;1382;p22"/>
              <p:cNvSpPr/>
              <p:nvPr/>
            </p:nvSpPr>
            <p:spPr>
              <a:xfrm>
                <a:off x="4828606" y="3098183"/>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3" name="Google Shape;1383;p22"/>
              <p:cNvSpPr/>
              <p:nvPr/>
            </p:nvSpPr>
            <p:spPr>
              <a:xfrm>
                <a:off x="4681130" y="3383214"/>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4" name="Google Shape;1384;p22"/>
              <p:cNvSpPr/>
              <p:nvPr/>
            </p:nvSpPr>
            <p:spPr>
              <a:xfrm>
                <a:off x="4563306" y="3277095"/>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5" name="Google Shape;1385;p22"/>
              <p:cNvSpPr/>
              <p:nvPr/>
            </p:nvSpPr>
            <p:spPr>
              <a:xfrm>
                <a:off x="4583660" y="3276473"/>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6" name="Google Shape;1386;p22"/>
              <p:cNvSpPr/>
              <p:nvPr/>
            </p:nvSpPr>
            <p:spPr>
              <a:xfrm>
                <a:off x="4580578" y="3180219"/>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7" name="Google Shape;1387;p22"/>
              <p:cNvSpPr/>
              <p:nvPr/>
            </p:nvSpPr>
            <p:spPr>
              <a:xfrm>
                <a:off x="4596607" y="3279554"/>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8" name="Google Shape;1388;p22"/>
              <p:cNvSpPr/>
              <p:nvPr/>
            </p:nvSpPr>
            <p:spPr>
              <a:xfrm>
                <a:off x="4649045" y="3238847"/>
                <a:ext cx="93821" cy="52709"/>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89" name="Google Shape;1389;p22"/>
              <p:cNvSpPr/>
              <p:nvPr/>
            </p:nvSpPr>
            <p:spPr>
              <a:xfrm>
                <a:off x="4691618" y="3254254"/>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0" name="Google Shape;1390;p22"/>
              <p:cNvSpPr/>
              <p:nvPr/>
            </p:nvSpPr>
            <p:spPr>
              <a:xfrm>
                <a:off x="4768140" y="3286339"/>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1" name="Google Shape;1391;p22"/>
              <p:cNvSpPr/>
              <p:nvPr/>
            </p:nvSpPr>
            <p:spPr>
              <a:xfrm>
                <a:off x="4784168" y="3147540"/>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2" name="Google Shape;1392;p22"/>
              <p:cNvSpPr/>
              <p:nvPr/>
            </p:nvSpPr>
            <p:spPr>
              <a:xfrm>
                <a:off x="4797116" y="3180219"/>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3" name="Google Shape;1393;p22"/>
              <p:cNvSpPr/>
              <p:nvPr/>
            </p:nvSpPr>
            <p:spPr>
              <a:xfrm>
                <a:off x="4790953" y="3204897"/>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4" name="Google Shape;1394;p22"/>
              <p:cNvSpPr/>
              <p:nvPr/>
            </p:nvSpPr>
            <p:spPr>
              <a:xfrm>
                <a:off x="4824281" y="3209222"/>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5" name="Google Shape;1395;p22"/>
              <p:cNvSpPr/>
              <p:nvPr/>
            </p:nvSpPr>
            <p:spPr>
              <a:xfrm>
                <a:off x="5199998" y="3071640"/>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6" name="Google Shape;1396;p22"/>
              <p:cNvSpPr/>
              <p:nvPr/>
            </p:nvSpPr>
            <p:spPr>
              <a:xfrm>
                <a:off x="5175320" y="3088912"/>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7" name="Google Shape;1397;p22"/>
              <p:cNvSpPr/>
              <p:nvPr/>
            </p:nvSpPr>
            <p:spPr>
              <a:xfrm>
                <a:off x="5148181" y="3084614"/>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8" name="Google Shape;1398;p22"/>
              <p:cNvSpPr/>
              <p:nvPr/>
            </p:nvSpPr>
            <p:spPr>
              <a:xfrm>
                <a:off x="5175320" y="3067936"/>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399" name="Google Shape;1399;p22"/>
              <p:cNvSpPr/>
              <p:nvPr/>
            </p:nvSpPr>
            <p:spPr>
              <a:xfrm>
                <a:off x="5245057" y="3041420"/>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0" name="Google Shape;1400;p22"/>
              <p:cNvSpPr/>
              <p:nvPr/>
            </p:nvSpPr>
            <p:spPr>
              <a:xfrm>
                <a:off x="5254301" y="3091398"/>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1" name="Google Shape;1401;p22"/>
              <p:cNvSpPr/>
              <p:nvPr/>
            </p:nvSpPr>
            <p:spPr>
              <a:xfrm>
                <a:off x="5270330" y="3050664"/>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2" name="Google Shape;1402;p22"/>
              <p:cNvSpPr/>
              <p:nvPr/>
            </p:nvSpPr>
            <p:spPr>
              <a:xfrm>
                <a:off x="5304901" y="3038339"/>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3" name="Google Shape;1403;p22"/>
              <p:cNvSpPr/>
              <p:nvPr/>
            </p:nvSpPr>
            <p:spPr>
              <a:xfrm>
                <a:off x="5028493" y="3055611"/>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4" name="Google Shape;1404;p22"/>
              <p:cNvSpPr/>
              <p:nvPr/>
            </p:nvSpPr>
            <p:spPr>
              <a:xfrm>
                <a:off x="5006274" y="3086452"/>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5" name="Google Shape;1405;p22"/>
              <p:cNvSpPr/>
              <p:nvPr/>
            </p:nvSpPr>
            <p:spPr>
              <a:xfrm>
                <a:off x="4972973" y="3075964"/>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6" name="Google Shape;1406;p22"/>
              <p:cNvSpPr/>
              <p:nvPr/>
            </p:nvSpPr>
            <p:spPr>
              <a:xfrm>
                <a:off x="5027249" y="3035257"/>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7" name="Google Shape;1407;p22"/>
              <p:cNvSpPr/>
              <p:nvPr/>
            </p:nvSpPr>
            <p:spPr>
              <a:xfrm>
                <a:off x="5069821" y="3054367"/>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8" name="Google Shape;1408;p22"/>
              <p:cNvSpPr/>
              <p:nvPr/>
            </p:nvSpPr>
            <p:spPr>
              <a:xfrm>
                <a:off x="5108069" y="3012417"/>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09" name="Google Shape;1409;p22"/>
              <p:cNvSpPr/>
              <p:nvPr/>
            </p:nvSpPr>
            <p:spPr>
              <a:xfrm>
                <a:off x="4795899" y="3040798"/>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0" name="Google Shape;1410;p22"/>
              <p:cNvSpPr/>
              <p:nvPr/>
            </p:nvSpPr>
            <p:spPr>
              <a:xfrm>
                <a:off x="4880422" y="3049421"/>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1" name="Google Shape;1411;p22"/>
              <p:cNvSpPr/>
              <p:nvPr/>
            </p:nvSpPr>
            <p:spPr>
              <a:xfrm>
                <a:off x="5043305" y="3262282"/>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2" name="Google Shape;1412;p22"/>
              <p:cNvSpPr/>
              <p:nvPr/>
            </p:nvSpPr>
            <p:spPr>
              <a:xfrm>
                <a:off x="5103149" y="3243767"/>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3" name="Google Shape;1413;p22"/>
              <p:cNvSpPr/>
              <p:nvPr/>
            </p:nvSpPr>
            <p:spPr>
              <a:xfrm>
                <a:off x="5178428" y="3060530"/>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4" name="Google Shape;1414;p22"/>
              <p:cNvSpPr/>
              <p:nvPr/>
            </p:nvSpPr>
            <p:spPr>
              <a:xfrm>
                <a:off x="5171022" y="3128403"/>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5" name="Google Shape;1415;p22"/>
              <p:cNvSpPr/>
              <p:nvPr/>
            </p:nvSpPr>
            <p:spPr>
              <a:xfrm>
                <a:off x="4984677" y="3144458"/>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6" name="Google Shape;1416;p22"/>
              <p:cNvSpPr/>
              <p:nvPr/>
            </p:nvSpPr>
            <p:spPr>
              <a:xfrm>
                <a:off x="5000111" y="3173435"/>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7" name="Google Shape;1417;p22"/>
              <p:cNvSpPr/>
              <p:nvPr/>
            </p:nvSpPr>
            <p:spPr>
              <a:xfrm>
                <a:off x="4972973" y="3193815"/>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8" name="Google Shape;1418;p22"/>
              <p:cNvSpPr/>
              <p:nvPr/>
            </p:nvSpPr>
            <p:spPr>
              <a:xfrm>
                <a:off x="4948916" y="3182084"/>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19" name="Google Shape;1419;p22"/>
              <p:cNvSpPr/>
              <p:nvPr/>
            </p:nvSpPr>
            <p:spPr>
              <a:xfrm>
                <a:off x="4998868" y="3159865"/>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0" name="Google Shape;1420;p22"/>
              <p:cNvSpPr/>
              <p:nvPr/>
            </p:nvSpPr>
            <p:spPr>
              <a:xfrm>
                <a:off x="5035277" y="3178381"/>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1" name="Google Shape;1421;p22"/>
              <p:cNvSpPr/>
              <p:nvPr/>
            </p:nvSpPr>
            <p:spPr>
              <a:xfrm>
                <a:off x="5047008" y="3148161"/>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2" name="Google Shape;1422;p22"/>
              <p:cNvSpPr/>
              <p:nvPr/>
            </p:nvSpPr>
            <p:spPr>
              <a:xfrm>
                <a:off x="5070443" y="3131484"/>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3" name="Google Shape;1423;p22"/>
              <p:cNvSpPr/>
              <p:nvPr/>
            </p:nvSpPr>
            <p:spPr>
              <a:xfrm>
                <a:off x="5104987" y="3124699"/>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4" name="Google Shape;1424;p22"/>
              <p:cNvSpPr/>
              <p:nvPr/>
            </p:nvSpPr>
            <p:spPr>
              <a:xfrm>
                <a:off x="4994570" y="3272148"/>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5" name="Google Shape;1425;p22"/>
              <p:cNvSpPr/>
              <p:nvPr/>
            </p:nvSpPr>
            <p:spPr>
              <a:xfrm>
                <a:off x="5009977" y="3261660"/>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6" name="Google Shape;1426;p22"/>
              <p:cNvSpPr/>
              <p:nvPr/>
            </p:nvSpPr>
            <p:spPr>
              <a:xfrm>
                <a:off x="4874259" y="3117293"/>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7" name="Google Shape;1427;p22"/>
              <p:cNvSpPr/>
              <p:nvPr/>
            </p:nvSpPr>
            <p:spPr>
              <a:xfrm>
                <a:off x="4912507" y="3148161"/>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8" name="Google Shape;1428;p22"/>
              <p:cNvSpPr/>
              <p:nvPr/>
            </p:nvSpPr>
            <p:spPr>
              <a:xfrm>
                <a:off x="4844013" y="3218494"/>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29" name="Google Shape;1429;p22"/>
              <p:cNvSpPr/>
              <p:nvPr/>
            </p:nvSpPr>
            <p:spPr>
              <a:xfrm>
                <a:off x="5159291" y="3274635"/>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0" name="Google Shape;1430;p22"/>
              <p:cNvSpPr/>
              <p:nvPr/>
            </p:nvSpPr>
            <p:spPr>
              <a:xfrm>
                <a:off x="5043927" y="3361617"/>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1" name="Google Shape;1431;p22"/>
              <p:cNvSpPr/>
              <p:nvPr/>
            </p:nvSpPr>
            <p:spPr>
              <a:xfrm>
                <a:off x="5115475" y="3011795"/>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2" name="Google Shape;1432;p22"/>
              <p:cNvSpPr/>
              <p:nvPr/>
            </p:nvSpPr>
            <p:spPr>
              <a:xfrm>
                <a:off x="4952592" y="2981576"/>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3" name="Google Shape;1433;p22"/>
              <p:cNvSpPr/>
              <p:nvPr/>
            </p:nvSpPr>
            <p:spPr>
              <a:xfrm>
                <a:off x="4710755" y="2996983"/>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4" name="Google Shape;1434;p22"/>
              <p:cNvSpPr/>
              <p:nvPr/>
            </p:nvSpPr>
            <p:spPr>
              <a:xfrm>
                <a:off x="4964945" y="3049421"/>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5" name="Google Shape;1435;p22"/>
              <p:cNvSpPr/>
              <p:nvPr/>
            </p:nvSpPr>
            <p:spPr>
              <a:xfrm>
                <a:off x="4964945" y="3050043"/>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6" name="Google Shape;1436;p22"/>
              <p:cNvSpPr/>
              <p:nvPr/>
            </p:nvSpPr>
            <p:spPr>
              <a:xfrm>
                <a:off x="4845256" y="3054367"/>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7" name="Google Shape;1437;p22"/>
              <p:cNvSpPr/>
              <p:nvPr/>
            </p:nvSpPr>
            <p:spPr>
              <a:xfrm>
                <a:off x="4716296" y="3214790"/>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8" name="Google Shape;1438;p22"/>
              <p:cNvSpPr/>
              <p:nvPr/>
            </p:nvSpPr>
            <p:spPr>
              <a:xfrm>
                <a:off x="4945808" y="3234522"/>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39" name="Google Shape;1439;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0" name="Google Shape;1440;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1" name="Google Shape;1441;p22"/>
              <p:cNvSpPr/>
              <p:nvPr/>
            </p:nvSpPr>
            <p:spPr>
              <a:xfrm>
                <a:off x="5019248" y="3245010"/>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2" name="Google Shape;1442;p22"/>
              <p:cNvSpPr/>
              <p:nvPr/>
            </p:nvSpPr>
            <p:spPr>
              <a:xfrm>
                <a:off x="5019248" y="324501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3" name="Google Shape;1443;p22"/>
              <p:cNvSpPr/>
              <p:nvPr/>
            </p:nvSpPr>
            <p:spPr>
              <a:xfrm>
                <a:off x="5051928" y="33178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4" name="Google Shape;1444;p22"/>
              <p:cNvSpPr/>
              <p:nvPr/>
            </p:nvSpPr>
            <p:spPr>
              <a:xfrm>
                <a:off x="4949511" y="3103724"/>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5" name="Google Shape;1445;p22"/>
              <p:cNvSpPr/>
              <p:nvPr/>
            </p:nvSpPr>
            <p:spPr>
              <a:xfrm>
                <a:off x="4800819" y="3094480"/>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6" name="Google Shape;1446;p22"/>
              <p:cNvSpPr/>
              <p:nvPr/>
            </p:nvSpPr>
            <p:spPr>
              <a:xfrm>
                <a:off x="4919291" y="3104346"/>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7" name="Google Shape;1447;p22"/>
              <p:cNvSpPr/>
              <p:nvPr/>
            </p:nvSpPr>
            <p:spPr>
              <a:xfrm>
                <a:off x="4579957" y="3140755"/>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8" name="Google Shape;1448;p22"/>
              <p:cNvSpPr/>
              <p:nvPr/>
            </p:nvSpPr>
            <p:spPr>
              <a:xfrm>
                <a:off x="4678049" y="3275851"/>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49" name="Google Shape;1449;p22"/>
              <p:cNvSpPr/>
              <p:nvPr/>
            </p:nvSpPr>
            <p:spPr>
              <a:xfrm>
                <a:off x="4704592" y="3340020"/>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0" name="Google Shape;1450;p22"/>
              <p:cNvSpPr/>
              <p:nvPr/>
            </p:nvSpPr>
            <p:spPr>
              <a:xfrm>
                <a:off x="4841553" y="3139512"/>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1" name="Google Shape;1451;p22"/>
              <p:cNvSpPr/>
              <p:nvPr/>
            </p:nvSpPr>
            <p:spPr>
              <a:xfrm>
                <a:off x="4971108" y="3275851"/>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2" name="Google Shape;1452;p22"/>
              <p:cNvSpPr/>
              <p:nvPr/>
            </p:nvSpPr>
            <p:spPr>
              <a:xfrm>
                <a:off x="4979136" y="335113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3" name="Google Shape;1453;p22"/>
              <p:cNvSpPr/>
              <p:nvPr/>
            </p:nvSpPr>
            <p:spPr>
              <a:xfrm>
                <a:off x="4979136" y="3351130"/>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4" name="Google Shape;1454;p22"/>
              <p:cNvSpPr/>
              <p:nvPr/>
            </p:nvSpPr>
            <p:spPr>
              <a:xfrm>
                <a:off x="4557738" y="3266607"/>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5" name="Google Shape;1455;p22"/>
              <p:cNvSpPr/>
              <p:nvPr/>
            </p:nvSpPr>
            <p:spPr>
              <a:xfrm>
                <a:off x="4673129" y="3415921"/>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6" name="Google Shape;1456;p22"/>
              <p:cNvSpPr/>
              <p:nvPr/>
            </p:nvSpPr>
            <p:spPr>
              <a:xfrm>
                <a:off x="4580578" y="3269067"/>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7" name="Google Shape;1457;p22"/>
              <p:cNvSpPr/>
              <p:nvPr/>
            </p:nvSpPr>
            <p:spPr>
              <a:xfrm>
                <a:off x="4761355" y="3169731"/>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8" name="Google Shape;1458;p22"/>
              <p:cNvSpPr/>
              <p:nvPr/>
            </p:nvSpPr>
            <p:spPr>
              <a:xfrm>
                <a:off x="4761950" y="3380133"/>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59" name="Google Shape;1459;p22"/>
              <p:cNvSpPr/>
              <p:nvPr/>
            </p:nvSpPr>
            <p:spPr>
              <a:xfrm>
                <a:off x="4760733" y="3139512"/>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nvGrpSpPr>
              <p:cNvPr id="1460" name="Google Shape;1460;p22"/>
              <p:cNvGrpSpPr/>
              <p:nvPr/>
            </p:nvGrpSpPr>
            <p:grpSpPr>
              <a:xfrm>
                <a:off x="8822856" y="2734170"/>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sp>
            <p:nvSpPr>
              <p:cNvPr id="1469" name="Google Shape;1469;p22"/>
              <p:cNvSpPr/>
              <p:nvPr/>
            </p:nvSpPr>
            <p:spPr>
              <a:xfrm>
                <a:off x="6004546" y="2943923"/>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0" name="Google Shape;1470;p22"/>
              <p:cNvSpPr/>
              <p:nvPr/>
            </p:nvSpPr>
            <p:spPr>
              <a:xfrm>
                <a:off x="6014412" y="2951329"/>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1" name="Google Shape;1471;p22"/>
              <p:cNvSpPr/>
              <p:nvPr/>
            </p:nvSpPr>
            <p:spPr>
              <a:xfrm>
                <a:off x="5964433" y="2808205"/>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2" name="Google Shape;1472;p22"/>
              <p:cNvSpPr/>
              <p:nvPr/>
            </p:nvSpPr>
            <p:spPr>
              <a:xfrm>
                <a:off x="6078581" y="2821774"/>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3" name="Google Shape;1473;p22"/>
              <p:cNvSpPr/>
              <p:nvPr/>
            </p:nvSpPr>
            <p:spPr>
              <a:xfrm>
                <a:off x="6034765" y="2953816"/>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4" name="Google Shape;1474;p22"/>
              <p:cNvSpPr/>
              <p:nvPr/>
            </p:nvSpPr>
            <p:spPr>
              <a:xfrm>
                <a:off x="6071796" y="2818071"/>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5" name="Google Shape;1475;p22"/>
              <p:cNvSpPr/>
              <p:nvPr/>
            </p:nvSpPr>
            <p:spPr>
              <a:xfrm>
                <a:off x="5960730" y="2803259"/>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6" name="Google Shape;1476;p22"/>
              <p:cNvSpPr/>
              <p:nvPr/>
            </p:nvSpPr>
            <p:spPr>
              <a:xfrm>
                <a:off x="6000221" y="2937138"/>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7" name="Google Shape;1477;p22"/>
              <p:cNvSpPr/>
              <p:nvPr/>
            </p:nvSpPr>
            <p:spPr>
              <a:xfrm>
                <a:off x="7595694" y="2571287"/>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8" name="Google Shape;1478;p22"/>
              <p:cNvSpPr/>
              <p:nvPr/>
            </p:nvSpPr>
            <p:spPr>
              <a:xfrm>
                <a:off x="7641347" y="2750199"/>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79" name="Google Shape;1479;p22"/>
              <p:cNvSpPr/>
              <p:nvPr/>
            </p:nvSpPr>
            <p:spPr>
              <a:xfrm>
                <a:off x="7740061" y="2736630"/>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0" name="Google Shape;1480;p22"/>
              <p:cNvSpPr/>
              <p:nvPr/>
            </p:nvSpPr>
            <p:spPr>
              <a:xfrm>
                <a:off x="7592612" y="2565719"/>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1" name="Google Shape;1481;p22"/>
              <p:cNvSpPr/>
              <p:nvPr/>
            </p:nvSpPr>
            <p:spPr>
              <a:xfrm>
                <a:off x="7636428" y="2742793"/>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2" name="Google Shape;1482;p22"/>
              <p:cNvSpPr/>
              <p:nvPr/>
            </p:nvSpPr>
            <p:spPr>
              <a:xfrm>
                <a:off x="7736358" y="2729845"/>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3" name="Google Shape;1483;p22"/>
              <p:cNvSpPr/>
              <p:nvPr/>
            </p:nvSpPr>
            <p:spPr>
              <a:xfrm>
                <a:off x="6380885" y="2772417"/>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4" name="Google Shape;1484;p22"/>
              <p:cNvSpPr/>
              <p:nvPr/>
            </p:nvSpPr>
            <p:spPr>
              <a:xfrm>
                <a:off x="6337691" y="2868671"/>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5" name="Google Shape;1485;p22"/>
              <p:cNvSpPr/>
              <p:nvPr/>
            </p:nvSpPr>
            <p:spPr>
              <a:xfrm>
                <a:off x="6375938" y="2767471"/>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6" name="Google Shape;1486;p22"/>
              <p:cNvSpPr/>
              <p:nvPr/>
            </p:nvSpPr>
            <p:spPr>
              <a:xfrm>
                <a:off x="6332771" y="2863103"/>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7" name="Google Shape;1487;p22"/>
              <p:cNvSpPr/>
              <p:nvPr/>
            </p:nvSpPr>
            <p:spPr>
              <a:xfrm>
                <a:off x="5808957" y="22461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8" name="Google Shape;1488;p22"/>
              <p:cNvSpPr/>
              <p:nvPr/>
            </p:nvSpPr>
            <p:spPr>
              <a:xfrm>
                <a:off x="5599799" y="21992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89" name="Google Shape;1489;p22"/>
              <p:cNvSpPr/>
              <p:nvPr/>
            </p:nvSpPr>
            <p:spPr>
              <a:xfrm>
                <a:off x="5646074" y="20888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0" name="Google Shape;1490;p22"/>
              <p:cNvSpPr/>
              <p:nvPr/>
            </p:nvSpPr>
            <p:spPr>
              <a:xfrm>
                <a:off x="5594879" y="21961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1" name="Google Shape;1491;p22"/>
              <p:cNvSpPr/>
              <p:nvPr/>
            </p:nvSpPr>
            <p:spPr>
              <a:xfrm>
                <a:off x="5639911" y="20857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2" name="Google Shape;1492;p22"/>
              <p:cNvSpPr/>
              <p:nvPr/>
            </p:nvSpPr>
            <p:spPr>
              <a:xfrm>
                <a:off x="5805875" y="22436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3" name="Google Shape;1493;p22"/>
              <p:cNvSpPr/>
              <p:nvPr/>
            </p:nvSpPr>
            <p:spPr>
              <a:xfrm>
                <a:off x="5472082" y="1115235"/>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4" name="Google Shape;1494;p22"/>
              <p:cNvSpPr/>
              <p:nvPr/>
            </p:nvSpPr>
            <p:spPr>
              <a:xfrm>
                <a:off x="5614611" y="1058472"/>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5" name="Google Shape;1495;p22"/>
              <p:cNvSpPr/>
              <p:nvPr/>
            </p:nvSpPr>
            <p:spPr>
              <a:xfrm>
                <a:off x="5874342" y="1259602"/>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6" name="Google Shape;1496;p22"/>
              <p:cNvSpPr/>
              <p:nvPr/>
            </p:nvSpPr>
            <p:spPr>
              <a:xfrm>
                <a:off x="5667671" y="1074528"/>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7" name="Google Shape;1497;p22"/>
              <p:cNvSpPr/>
              <p:nvPr/>
            </p:nvSpPr>
            <p:spPr>
              <a:xfrm>
                <a:off x="5675077" y="1121425"/>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8" name="Google Shape;1498;p22"/>
              <p:cNvSpPr/>
              <p:nvPr/>
            </p:nvSpPr>
            <p:spPr>
              <a:xfrm>
                <a:off x="5609665" y="1051688"/>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499" name="Google Shape;1499;p22"/>
              <p:cNvSpPr/>
              <p:nvPr/>
            </p:nvSpPr>
            <p:spPr>
              <a:xfrm>
                <a:off x="5466541" y="1108451"/>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0" name="Google Shape;1500;p22"/>
              <p:cNvSpPr/>
              <p:nvPr/>
            </p:nvSpPr>
            <p:spPr>
              <a:xfrm>
                <a:off x="5871261" y="1255305"/>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1" name="Google Shape;1501;p22"/>
              <p:cNvSpPr/>
              <p:nvPr/>
            </p:nvSpPr>
            <p:spPr>
              <a:xfrm>
                <a:off x="7766605" y="1014062"/>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2" name="Google Shape;1502;p22"/>
              <p:cNvSpPr/>
              <p:nvPr/>
            </p:nvSpPr>
            <p:spPr>
              <a:xfrm>
                <a:off x="7869021" y="1162754"/>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3" name="Google Shape;1503;p22"/>
              <p:cNvSpPr/>
              <p:nvPr/>
            </p:nvSpPr>
            <p:spPr>
              <a:xfrm>
                <a:off x="7611750" y="1149807"/>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4" name="Google Shape;1504;p22"/>
              <p:cNvSpPr/>
              <p:nvPr/>
            </p:nvSpPr>
            <p:spPr>
              <a:xfrm>
                <a:off x="7633320" y="1174485"/>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5" name="Google Shape;1505;p22"/>
              <p:cNvSpPr/>
              <p:nvPr/>
            </p:nvSpPr>
            <p:spPr>
              <a:xfrm>
                <a:off x="7675297" y="1207164"/>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6" name="Google Shape;1506;p22"/>
              <p:cNvSpPr/>
              <p:nvPr/>
            </p:nvSpPr>
            <p:spPr>
              <a:xfrm>
                <a:off x="7887510" y="1173242"/>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7" name="Google Shape;1507;p22"/>
              <p:cNvSpPr/>
              <p:nvPr/>
            </p:nvSpPr>
            <p:spPr>
              <a:xfrm>
                <a:off x="7610506" y="1144860"/>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8" name="Google Shape;1508;p22"/>
              <p:cNvSpPr/>
              <p:nvPr/>
            </p:nvSpPr>
            <p:spPr>
              <a:xfrm>
                <a:off x="7761036" y="1008521"/>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09" name="Google Shape;1509;p22"/>
              <p:cNvSpPr/>
              <p:nvPr/>
            </p:nvSpPr>
            <p:spPr>
              <a:xfrm>
                <a:off x="7864075" y="1158429"/>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0" name="Google Shape;1510;p22"/>
              <p:cNvSpPr/>
              <p:nvPr/>
            </p:nvSpPr>
            <p:spPr>
              <a:xfrm>
                <a:off x="8706248" y="19086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1" name="Google Shape;1511;p22"/>
              <p:cNvSpPr/>
              <p:nvPr/>
            </p:nvSpPr>
            <p:spPr>
              <a:xfrm>
                <a:off x="8798177" y="19160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2" name="Google Shape;1512;p22"/>
              <p:cNvSpPr/>
              <p:nvPr/>
            </p:nvSpPr>
            <p:spPr>
              <a:xfrm>
                <a:off x="8806800" y="20190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3" name="Google Shape;1513;p22"/>
              <p:cNvSpPr/>
              <p:nvPr/>
            </p:nvSpPr>
            <p:spPr>
              <a:xfrm>
                <a:off x="8792609" y="19111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4" name="Google Shape;1514;p22"/>
              <p:cNvSpPr/>
              <p:nvPr/>
            </p:nvSpPr>
            <p:spPr>
              <a:xfrm>
                <a:off x="8700680" y="19037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5" name="Google Shape;1515;p22"/>
              <p:cNvSpPr/>
              <p:nvPr/>
            </p:nvSpPr>
            <p:spPr>
              <a:xfrm>
                <a:off x="8801881" y="20141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6" name="Google Shape;1516;p22"/>
              <p:cNvSpPr/>
              <p:nvPr/>
            </p:nvSpPr>
            <p:spPr>
              <a:xfrm>
                <a:off x="7924541" y="2293040"/>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nvGrpSpPr>
              <p:cNvPr id="1517" name="Google Shape;1517;p22"/>
              <p:cNvGrpSpPr/>
              <p:nvPr/>
            </p:nvGrpSpPr>
            <p:grpSpPr>
              <a:xfrm>
                <a:off x="7881969" y="1962328"/>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grpSp>
          <p:sp>
            <p:nvSpPr>
              <p:cNvPr id="1591" name="Google Shape;1591;p22"/>
              <p:cNvSpPr/>
              <p:nvPr/>
            </p:nvSpPr>
            <p:spPr>
              <a:xfrm>
                <a:off x="6731328" y="2201111"/>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2" name="Google Shape;1592;p22"/>
              <p:cNvSpPr/>
              <p:nvPr/>
            </p:nvSpPr>
            <p:spPr>
              <a:xfrm>
                <a:off x="6818933" y="1932731"/>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3" name="Google Shape;1593;p22"/>
              <p:cNvSpPr/>
              <p:nvPr/>
            </p:nvSpPr>
            <p:spPr>
              <a:xfrm>
                <a:off x="6781307" y="2181974"/>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4" name="Google Shape;1594;p22"/>
              <p:cNvSpPr/>
              <p:nvPr/>
            </p:nvSpPr>
            <p:spPr>
              <a:xfrm>
                <a:off x="6829420" y="2794636"/>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5" name="Google Shape;1595;p22"/>
              <p:cNvSpPr/>
              <p:nvPr/>
            </p:nvSpPr>
            <p:spPr>
              <a:xfrm>
                <a:off x="6606071" y="3079667"/>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6" name="Google Shape;1596;p22"/>
              <p:cNvSpPr/>
              <p:nvPr/>
            </p:nvSpPr>
            <p:spPr>
              <a:xfrm>
                <a:off x="7148401" y="3460953"/>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7" name="Google Shape;1597;p22"/>
              <p:cNvSpPr/>
              <p:nvPr/>
            </p:nvSpPr>
            <p:spPr>
              <a:xfrm>
                <a:off x="7210706" y="3555963"/>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8" name="Google Shape;1598;p22"/>
              <p:cNvSpPr/>
              <p:nvPr/>
            </p:nvSpPr>
            <p:spPr>
              <a:xfrm>
                <a:off x="6651130" y="3423922"/>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599" name="Google Shape;1599;p22"/>
              <p:cNvSpPr/>
              <p:nvPr/>
            </p:nvSpPr>
            <p:spPr>
              <a:xfrm>
                <a:off x="6875074" y="2205436"/>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0" name="Google Shape;1600;p22"/>
              <p:cNvSpPr/>
              <p:nvPr/>
            </p:nvSpPr>
            <p:spPr>
              <a:xfrm>
                <a:off x="7161970" y="2256631"/>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1" name="Google Shape;1601;p22"/>
              <p:cNvSpPr/>
              <p:nvPr/>
            </p:nvSpPr>
            <p:spPr>
              <a:xfrm>
                <a:off x="7253899" y="2352263"/>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2" name="Google Shape;1602;p22"/>
              <p:cNvSpPr/>
              <p:nvPr/>
            </p:nvSpPr>
            <p:spPr>
              <a:xfrm>
                <a:off x="7269928" y="2368914"/>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3" name="Google Shape;1603;p22"/>
              <p:cNvSpPr/>
              <p:nvPr/>
            </p:nvSpPr>
            <p:spPr>
              <a:xfrm>
                <a:off x="7304500" y="2494171"/>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4" name="Google Shape;1604;p22"/>
              <p:cNvSpPr/>
              <p:nvPr/>
            </p:nvSpPr>
            <p:spPr>
              <a:xfrm>
                <a:off x="7347667" y="2609535"/>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5" name="Google Shape;1605;p22"/>
              <p:cNvSpPr/>
              <p:nvPr/>
            </p:nvSpPr>
            <p:spPr>
              <a:xfrm>
                <a:off x="7038578" y="2623104"/>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6" name="Google Shape;1606;p22"/>
              <p:cNvSpPr/>
              <p:nvPr/>
            </p:nvSpPr>
            <p:spPr>
              <a:xfrm>
                <a:off x="6942946" y="2698382"/>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7" name="Google Shape;1607;p22"/>
              <p:cNvSpPr/>
              <p:nvPr/>
            </p:nvSpPr>
            <p:spPr>
              <a:xfrm>
                <a:off x="7316204" y="2649647"/>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8" name="Google Shape;1608;p22"/>
              <p:cNvSpPr/>
              <p:nvPr/>
            </p:nvSpPr>
            <p:spPr>
              <a:xfrm>
                <a:off x="6986735" y="2808827"/>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09" name="Google Shape;1609;p22"/>
              <p:cNvSpPr/>
              <p:nvPr/>
            </p:nvSpPr>
            <p:spPr>
              <a:xfrm>
                <a:off x="7216274" y="2241819"/>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0" name="Google Shape;1610;p22"/>
              <p:cNvSpPr/>
              <p:nvPr/>
            </p:nvSpPr>
            <p:spPr>
              <a:xfrm>
                <a:off x="7401348" y="2552772"/>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1" name="Google Shape;1611;p22"/>
              <p:cNvSpPr/>
              <p:nvPr/>
            </p:nvSpPr>
            <p:spPr>
              <a:xfrm>
                <a:off x="7311284" y="2341776"/>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2" name="Google Shape;1612;p22"/>
              <p:cNvSpPr/>
              <p:nvPr/>
            </p:nvSpPr>
            <p:spPr>
              <a:xfrm>
                <a:off x="6785605" y="2186299"/>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3" name="Google Shape;1613;p22"/>
              <p:cNvSpPr/>
              <p:nvPr/>
            </p:nvSpPr>
            <p:spPr>
              <a:xfrm>
                <a:off x="7200218" y="2212221"/>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4" name="Google Shape;1614;p22"/>
              <p:cNvSpPr/>
              <p:nvPr/>
            </p:nvSpPr>
            <p:spPr>
              <a:xfrm>
                <a:off x="7071879" y="1930244"/>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5" name="Google Shape;1615;p22"/>
              <p:cNvSpPr/>
              <p:nvPr/>
            </p:nvSpPr>
            <p:spPr>
              <a:xfrm>
                <a:off x="7319285" y="2484899"/>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6" name="Google Shape;1616;p22"/>
              <p:cNvSpPr/>
              <p:nvPr/>
            </p:nvSpPr>
            <p:spPr>
              <a:xfrm>
                <a:off x="7305716" y="2380645"/>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7" name="Google Shape;1617;p22"/>
              <p:cNvSpPr/>
              <p:nvPr/>
            </p:nvSpPr>
            <p:spPr>
              <a:xfrm>
                <a:off x="6782523" y="2185056"/>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8" name="Google Shape;1618;p22"/>
              <p:cNvSpPr/>
              <p:nvPr/>
            </p:nvSpPr>
            <p:spPr>
              <a:xfrm>
                <a:off x="6953434" y="2066610"/>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19" name="Google Shape;1619;p22"/>
              <p:cNvSpPr/>
              <p:nvPr/>
            </p:nvSpPr>
            <p:spPr>
              <a:xfrm>
                <a:off x="6934297" y="1961734"/>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0" name="Google Shape;1620;p22"/>
              <p:cNvSpPr/>
              <p:nvPr/>
            </p:nvSpPr>
            <p:spPr>
              <a:xfrm>
                <a:off x="7278578" y="2128293"/>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1" name="Google Shape;1621;p22"/>
              <p:cNvSpPr/>
              <p:nvPr/>
            </p:nvSpPr>
            <p:spPr>
              <a:xfrm>
                <a:off x="7379751" y="2250468"/>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2" name="Google Shape;1622;p22"/>
              <p:cNvSpPr/>
              <p:nvPr/>
            </p:nvSpPr>
            <p:spPr>
              <a:xfrm>
                <a:off x="7335341" y="2256009"/>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3" name="Google Shape;1623;p22"/>
              <p:cNvSpPr/>
              <p:nvPr/>
            </p:nvSpPr>
            <p:spPr>
              <a:xfrm>
                <a:off x="7023144" y="2800177"/>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4" name="Google Shape;1624;p22"/>
              <p:cNvSpPr/>
              <p:nvPr/>
            </p:nvSpPr>
            <p:spPr>
              <a:xfrm>
                <a:off x="7105829" y="2818071"/>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5" name="Google Shape;1625;p22"/>
              <p:cNvSpPr/>
              <p:nvPr/>
            </p:nvSpPr>
            <p:spPr>
              <a:xfrm>
                <a:off x="7007737" y="2933435"/>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6" name="Google Shape;1626;p22"/>
              <p:cNvSpPr/>
              <p:nvPr/>
            </p:nvSpPr>
            <p:spPr>
              <a:xfrm>
                <a:off x="6846693" y="3102481"/>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7" name="Google Shape;1627;p22"/>
              <p:cNvSpPr/>
              <p:nvPr/>
            </p:nvSpPr>
            <p:spPr>
              <a:xfrm>
                <a:off x="6844854" y="3098805"/>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8" name="Google Shape;1628;p22"/>
              <p:cNvSpPr/>
              <p:nvPr/>
            </p:nvSpPr>
            <p:spPr>
              <a:xfrm>
                <a:off x="6917025" y="2797096"/>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29" name="Google Shape;1629;p22"/>
              <p:cNvSpPr/>
              <p:nvPr/>
            </p:nvSpPr>
            <p:spPr>
              <a:xfrm>
                <a:off x="7015116" y="2819909"/>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0" name="Google Shape;1630;p22"/>
              <p:cNvSpPr/>
              <p:nvPr/>
            </p:nvSpPr>
            <p:spPr>
              <a:xfrm>
                <a:off x="6830042" y="2805124"/>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1" name="Google Shape;1631;p22"/>
              <p:cNvSpPr/>
              <p:nvPr/>
            </p:nvSpPr>
            <p:spPr>
              <a:xfrm>
                <a:off x="6918268" y="2915541"/>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2" name="Google Shape;1632;p22"/>
              <p:cNvSpPr/>
              <p:nvPr/>
            </p:nvSpPr>
            <p:spPr>
              <a:xfrm>
                <a:off x="7010819" y="3204303"/>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3" name="Google Shape;1633;p22"/>
              <p:cNvSpPr/>
              <p:nvPr/>
            </p:nvSpPr>
            <p:spPr>
              <a:xfrm>
                <a:off x="7016982" y="2935300"/>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4" name="Google Shape;1634;p22"/>
              <p:cNvSpPr/>
              <p:nvPr/>
            </p:nvSpPr>
            <p:spPr>
              <a:xfrm>
                <a:off x="6970084" y="2830424"/>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5" name="Google Shape;1635;p22"/>
              <p:cNvSpPr/>
              <p:nvPr/>
            </p:nvSpPr>
            <p:spPr>
              <a:xfrm>
                <a:off x="7037957" y="3476387"/>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6" name="Google Shape;1636;p22"/>
              <p:cNvSpPr/>
              <p:nvPr/>
            </p:nvSpPr>
            <p:spPr>
              <a:xfrm>
                <a:off x="6860883" y="3131484"/>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7" name="Google Shape;1637;p22"/>
              <p:cNvSpPr/>
              <p:nvPr/>
            </p:nvSpPr>
            <p:spPr>
              <a:xfrm>
                <a:off x="6902834" y="3508444"/>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8" name="Google Shape;1638;p22"/>
              <p:cNvSpPr/>
              <p:nvPr/>
            </p:nvSpPr>
            <p:spPr>
              <a:xfrm>
                <a:off x="6646184" y="3257957"/>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39" name="Google Shape;1639;p22"/>
              <p:cNvSpPr/>
              <p:nvPr/>
            </p:nvSpPr>
            <p:spPr>
              <a:xfrm>
                <a:off x="7155186" y="3502282"/>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0" name="Google Shape;1640;p22"/>
              <p:cNvSpPr/>
              <p:nvPr/>
            </p:nvSpPr>
            <p:spPr>
              <a:xfrm>
                <a:off x="7170593" y="3464656"/>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1" name="Google Shape;1641;p22"/>
              <p:cNvSpPr/>
              <p:nvPr/>
            </p:nvSpPr>
            <p:spPr>
              <a:xfrm>
                <a:off x="7181702" y="3462791"/>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2" name="Google Shape;1642;p22"/>
              <p:cNvSpPr/>
              <p:nvPr/>
            </p:nvSpPr>
            <p:spPr>
              <a:xfrm>
                <a:off x="7179243" y="3472684"/>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3" name="Google Shape;1643;p22"/>
              <p:cNvSpPr/>
              <p:nvPr/>
            </p:nvSpPr>
            <p:spPr>
              <a:xfrm>
                <a:off x="6648644" y="3470197"/>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4" name="Google Shape;1644;p22"/>
              <p:cNvSpPr/>
              <p:nvPr/>
            </p:nvSpPr>
            <p:spPr>
              <a:xfrm>
                <a:off x="7233546" y="2404701"/>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5" name="Google Shape;1645;p22"/>
              <p:cNvSpPr/>
              <p:nvPr/>
            </p:nvSpPr>
            <p:spPr>
              <a:xfrm>
                <a:off x="7164430" y="2807583"/>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6" name="Google Shape;1646;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7" name="Google Shape;1647;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8" name="Google Shape;1648;p22"/>
              <p:cNvSpPr/>
              <p:nvPr/>
            </p:nvSpPr>
            <p:spPr>
              <a:xfrm>
                <a:off x="7499440" y="2663216"/>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49" name="Google Shape;1649;p22"/>
              <p:cNvSpPr/>
              <p:nvPr/>
            </p:nvSpPr>
            <p:spPr>
              <a:xfrm>
                <a:off x="6777604" y="2180758"/>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0" name="Google Shape;1650;p22"/>
              <p:cNvSpPr/>
              <p:nvPr/>
            </p:nvSpPr>
            <p:spPr>
              <a:xfrm>
                <a:off x="6786848" y="2371995"/>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1" name="Google Shape;1651;p22"/>
              <p:cNvSpPr/>
              <p:nvPr/>
            </p:nvSpPr>
            <p:spPr>
              <a:xfrm>
                <a:off x="6857802" y="311978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2" name="Google Shape;1652;p22"/>
              <p:cNvSpPr/>
              <p:nvPr/>
            </p:nvSpPr>
            <p:spPr>
              <a:xfrm>
                <a:off x="6880642" y="2840290"/>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3" name="Google Shape;1653;p22"/>
              <p:cNvSpPr/>
              <p:nvPr/>
            </p:nvSpPr>
            <p:spPr>
              <a:xfrm>
                <a:off x="6880642" y="2840290"/>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4" name="Google Shape;1654;p22"/>
              <p:cNvSpPr/>
              <p:nvPr/>
            </p:nvSpPr>
            <p:spPr>
              <a:xfrm>
                <a:off x="6837448" y="2937760"/>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5" name="Google Shape;1655;p22"/>
              <p:cNvSpPr/>
              <p:nvPr/>
            </p:nvSpPr>
            <p:spPr>
              <a:xfrm>
                <a:off x="6837448" y="2938382"/>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6" name="Google Shape;1656;p22"/>
              <p:cNvSpPr/>
              <p:nvPr/>
            </p:nvSpPr>
            <p:spPr>
              <a:xfrm>
                <a:off x="6837448" y="2939003"/>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7" name="Google Shape;1657;p22"/>
              <p:cNvSpPr/>
              <p:nvPr/>
            </p:nvSpPr>
            <p:spPr>
              <a:xfrm>
                <a:off x="6857802" y="3118537"/>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8" name="Google Shape;1658;p22"/>
              <p:cNvSpPr/>
              <p:nvPr/>
            </p:nvSpPr>
            <p:spPr>
              <a:xfrm>
                <a:off x="6857802" y="311915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59" name="Google Shape;1659;p22"/>
              <p:cNvSpPr/>
              <p:nvPr/>
            </p:nvSpPr>
            <p:spPr>
              <a:xfrm>
                <a:off x="6857802" y="311978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0" name="Google Shape;1660;p22"/>
              <p:cNvSpPr/>
              <p:nvPr/>
            </p:nvSpPr>
            <p:spPr>
              <a:xfrm>
                <a:off x="7267469" y="2848291"/>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1" name="Google Shape;1661;p22"/>
              <p:cNvSpPr/>
              <p:nvPr/>
            </p:nvSpPr>
            <p:spPr>
              <a:xfrm>
                <a:off x="7291525" y="301366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2" name="Google Shape;1662;p22"/>
              <p:cNvSpPr/>
              <p:nvPr/>
            </p:nvSpPr>
            <p:spPr>
              <a:xfrm>
                <a:off x="7291525" y="301366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3" name="Google Shape;1663;p22"/>
              <p:cNvSpPr/>
              <p:nvPr/>
            </p:nvSpPr>
            <p:spPr>
              <a:xfrm>
                <a:off x="6912105" y="2908162"/>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4" name="Google Shape;1664;p22"/>
              <p:cNvSpPr/>
              <p:nvPr/>
            </p:nvSpPr>
            <p:spPr>
              <a:xfrm>
                <a:off x="7010197" y="2930975"/>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5" name="Google Shape;1665;p22"/>
              <p:cNvSpPr/>
              <p:nvPr/>
            </p:nvSpPr>
            <p:spPr>
              <a:xfrm>
                <a:off x="7027469" y="32382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6" name="Google Shape;1666;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7" name="Google Shape;1667;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8" name="Google Shape;1668;p22"/>
              <p:cNvSpPr/>
              <p:nvPr/>
            </p:nvSpPr>
            <p:spPr>
              <a:xfrm>
                <a:off x="6981815" y="2801421"/>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69" name="Google Shape;1669;p22"/>
              <p:cNvSpPr/>
              <p:nvPr/>
            </p:nvSpPr>
            <p:spPr>
              <a:xfrm>
                <a:off x="7220571" y="3453546"/>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0" name="Google Shape;1670;p22"/>
              <p:cNvSpPr/>
              <p:nvPr/>
            </p:nvSpPr>
            <p:spPr>
              <a:xfrm>
                <a:off x="7142833" y="3531906"/>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1" name="Google Shape;1671;p22"/>
              <p:cNvSpPr/>
              <p:nvPr/>
            </p:nvSpPr>
            <p:spPr>
              <a:xfrm>
                <a:off x="7241547"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2" name="Google Shape;1672;p22"/>
              <p:cNvSpPr/>
              <p:nvPr/>
            </p:nvSpPr>
            <p:spPr>
              <a:xfrm>
                <a:off x="7242168"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3" name="Google Shape;1673;p22"/>
              <p:cNvSpPr/>
              <p:nvPr/>
            </p:nvSpPr>
            <p:spPr>
              <a:xfrm>
                <a:off x="6602368" y="3072883"/>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4" name="Google Shape;1674;p22"/>
              <p:cNvSpPr/>
              <p:nvPr/>
            </p:nvSpPr>
            <p:spPr>
              <a:xfrm>
                <a:off x="6611640" y="3162352"/>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5" name="Google Shape;1675;p22"/>
              <p:cNvSpPr/>
              <p:nvPr/>
            </p:nvSpPr>
            <p:spPr>
              <a:xfrm>
                <a:off x="6624587" y="3230819"/>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6" name="Google Shape;1676;p22"/>
              <p:cNvSpPr/>
              <p:nvPr/>
            </p:nvSpPr>
            <p:spPr>
              <a:xfrm>
                <a:off x="6625209" y="3230819"/>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7" name="Google Shape;1677;p22"/>
              <p:cNvSpPr/>
              <p:nvPr/>
            </p:nvSpPr>
            <p:spPr>
              <a:xfrm>
                <a:off x="6776360" y="3395540"/>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8" name="Google Shape;1678;p22"/>
              <p:cNvSpPr/>
              <p:nvPr/>
            </p:nvSpPr>
            <p:spPr>
              <a:xfrm>
                <a:off x="7001547" y="3513391"/>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79" name="Google Shape;1679;p22"/>
              <p:cNvSpPr/>
              <p:nvPr/>
            </p:nvSpPr>
            <p:spPr>
              <a:xfrm>
                <a:off x="7136049" y="3467115"/>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0" name="Google Shape;1680;p22"/>
              <p:cNvSpPr/>
              <p:nvPr/>
            </p:nvSpPr>
            <p:spPr>
              <a:xfrm>
                <a:off x="6845449" y="3419624"/>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1" name="Google Shape;1681;p22"/>
              <p:cNvSpPr/>
              <p:nvPr/>
            </p:nvSpPr>
            <p:spPr>
              <a:xfrm>
                <a:off x="6883724" y="3512769"/>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2" name="Google Shape;1682;p22"/>
              <p:cNvSpPr/>
              <p:nvPr/>
            </p:nvSpPr>
            <p:spPr>
              <a:xfrm>
                <a:off x="6673944" y="3522635"/>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3" name="Google Shape;1683;p22"/>
              <p:cNvSpPr/>
              <p:nvPr/>
            </p:nvSpPr>
            <p:spPr>
              <a:xfrm>
                <a:off x="6846071" y="3119158"/>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4" name="Google Shape;1684;p22"/>
              <p:cNvSpPr/>
              <p:nvPr/>
            </p:nvSpPr>
            <p:spPr>
              <a:xfrm>
                <a:off x="6845449" y="3413434"/>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5" name="Google Shape;1685;p22"/>
              <p:cNvSpPr/>
              <p:nvPr/>
            </p:nvSpPr>
            <p:spPr>
              <a:xfrm>
                <a:off x="6727004" y="2193705"/>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6" name="Google Shape;1686;p22"/>
              <p:cNvSpPr/>
              <p:nvPr/>
            </p:nvSpPr>
            <p:spPr>
              <a:xfrm>
                <a:off x="6880021" y="2211599"/>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7" name="Google Shape;1687;p22"/>
              <p:cNvSpPr/>
              <p:nvPr/>
            </p:nvSpPr>
            <p:spPr>
              <a:xfrm>
                <a:off x="6880021" y="221222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8" name="Google Shape;1688;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89" name="Google Shape;1689;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0" name="Google Shape;1690;p22"/>
              <p:cNvSpPr/>
              <p:nvPr/>
            </p:nvSpPr>
            <p:spPr>
              <a:xfrm>
                <a:off x="7221193" y="2788446"/>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1" name="Google Shape;1691;p22"/>
              <p:cNvSpPr/>
              <p:nvPr/>
            </p:nvSpPr>
            <p:spPr>
              <a:xfrm>
                <a:off x="7220571" y="2788446"/>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2" name="Google Shape;1692;p22"/>
              <p:cNvSpPr/>
              <p:nvPr/>
            </p:nvSpPr>
            <p:spPr>
              <a:xfrm>
                <a:off x="7220571" y="2788446"/>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3" name="Google Shape;1693;p22"/>
              <p:cNvSpPr/>
              <p:nvPr/>
            </p:nvSpPr>
            <p:spPr>
              <a:xfrm>
                <a:off x="7315582" y="2562043"/>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4" name="Google Shape;1694;p22"/>
              <p:cNvSpPr/>
              <p:nvPr/>
            </p:nvSpPr>
            <p:spPr>
              <a:xfrm>
                <a:off x="7392104" y="2571909"/>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5" name="Google Shape;1695;p22"/>
              <p:cNvSpPr/>
              <p:nvPr/>
            </p:nvSpPr>
            <p:spPr>
              <a:xfrm>
                <a:off x="7400105" y="2704545"/>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6" name="Google Shape;1696;p22"/>
              <p:cNvSpPr/>
              <p:nvPr/>
            </p:nvSpPr>
            <p:spPr>
              <a:xfrm>
                <a:off x="7342747" y="2608291"/>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7" name="Google Shape;1697;p22"/>
              <p:cNvSpPr/>
              <p:nvPr/>
            </p:nvSpPr>
            <p:spPr>
              <a:xfrm>
                <a:off x="7364939" y="2603994"/>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8" name="Google Shape;1698;p22"/>
              <p:cNvSpPr/>
              <p:nvPr/>
            </p:nvSpPr>
            <p:spPr>
              <a:xfrm>
                <a:off x="6896049" y="2385591"/>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699" name="Google Shape;1699;p22"/>
              <p:cNvSpPr/>
              <p:nvPr/>
            </p:nvSpPr>
            <p:spPr>
              <a:xfrm>
                <a:off x="7045363" y="2413351"/>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0" name="Google Shape;1700;p22"/>
              <p:cNvSpPr/>
              <p:nvPr/>
            </p:nvSpPr>
            <p:spPr>
              <a:xfrm>
                <a:off x="6807823" y="2337451"/>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1" name="Google Shape;1701;p22"/>
              <p:cNvSpPr/>
              <p:nvPr/>
            </p:nvSpPr>
            <p:spPr>
              <a:xfrm>
                <a:off x="7120020" y="2308448"/>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2" name="Google Shape;1702;p22"/>
              <p:cNvSpPr/>
              <p:nvPr/>
            </p:nvSpPr>
            <p:spPr>
              <a:xfrm>
                <a:off x="6851639" y="2262172"/>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3" name="Google Shape;1703;p22"/>
              <p:cNvSpPr/>
              <p:nvPr/>
            </p:nvSpPr>
            <p:spPr>
              <a:xfrm>
                <a:off x="6894833" y="2545987"/>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4" name="Google Shape;1704;p22"/>
              <p:cNvSpPr/>
              <p:nvPr/>
            </p:nvSpPr>
            <p:spPr>
              <a:xfrm>
                <a:off x="6811526" y="1926568"/>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5" name="Google Shape;1705;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6" name="Google Shape;1706;p22"/>
              <p:cNvSpPr/>
              <p:nvPr/>
            </p:nvSpPr>
            <p:spPr>
              <a:xfrm>
                <a:off x="6940487" y="2223303"/>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7" name="Google Shape;1707;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8" name="Google Shape;1708;p22"/>
              <p:cNvSpPr/>
              <p:nvPr/>
            </p:nvSpPr>
            <p:spPr>
              <a:xfrm>
                <a:off x="6941081" y="222330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09" name="Google Shape;1709;p22"/>
              <p:cNvSpPr/>
              <p:nvPr/>
            </p:nvSpPr>
            <p:spPr>
              <a:xfrm>
                <a:off x="7194677" y="2241197"/>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0" name="Google Shape;1710;p22"/>
              <p:cNvSpPr/>
              <p:nvPr/>
            </p:nvSpPr>
            <p:spPr>
              <a:xfrm>
                <a:off x="7300797" y="2353507"/>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1" name="Google Shape;1711;p22"/>
              <p:cNvSpPr/>
              <p:nvPr/>
            </p:nvSpPr>
            <p:spPr>
              <a:xfrm>
                <a:off x="7313122" y="2484305"/>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2" name="Google Shape;1712;p22"/>
              <p:cNvSpPr/>
              <p:nvPr/>
            </p:nvSpPr>
            <p:spPr>
              <a:xfrm>
                <a:off x="7526605" y="2289959"/>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3" name="Google Shape;1713;p22"/>
              <p:cNvSpPr/>
              <p:nvPr/>
            </p:nvSpPr>
            <p:spPr>
              <a:xfrm>
                <a:off x="7065717" y="2010469"/>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4" name="Google Shape;1714;p22"/>
              <p:cNvSpPr/>
              <p:nvPr/>
            </p:nvSpPr>
            <p:spPr>
              <a:xfrm>
                <a:off x="7081151" y="202587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5" name="Google Shape;1715;p22"/>
              <p:cNvSpPr/>
              <p:nvPr/>
            </p:nvSpPr>
            <p:spPr>
              <a:xfrm>
                <a:off x="7310041" y="2077719"/>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6" name="Google Shape;1716;p22"/>
              <p:cNvSpPr/>
              <p:nvPr/>
            </p:nvSpPr>
            <p:spPr>
              <a:xfrm>
                <a:off x="7526605" y="2238737"/>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7" name="Google Shape;1717;p22"/>
              <p:cNvSpPr/>
              <p:nvPr/>
            </p:nvSpPr>
            <p:spPr>
              <a:xfrm>
                <a:off x="7611128" y="229366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8" name="Google Shape;1718;p22"/>
              <p:cNvSpPr/>
              <p:nvPr/>
            </p:nvSpPr>
            <p:spPr>
              <a:xfrm>
                <a:off x="7535228" y="22985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19" name="Google Shape;1719;p22"/>
              <p:cNvSpPr/>
              <p:nvPr/>
            </p:nvSpPr>
            <p:spPr>
              <a:xfrm>
                <a:off x="7592612" y="2317719"/>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0" name="Google Shape;1720;p22"/>
              <p:cNvSpPr/>
              <p:nvPr/>
            </p:nvSpPr>
            <p:spPr>
              <a:xfrm>
                <a:off x="7591991" y="2317719"/>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1" name="Google Shape;1721;p22"/>
              <p:cNvSpPr/>
              <p:nvPr/>
            </p:nvSpPr>
            <p:spPr>
              <a:xfrm>
                <a:off x="7554987" y="2336829"/>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2" name="Google Shape;1722;p22"/>
              <p:cNvSpPr/>
              <p:nvPr/>
            </p:nvSpPr>
            <p:spPr>
              <a:xfrm>
                <a:off x="7063257" y="1930865"/>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3" name="Google Shape;1723;p22"/>
              <p:cNvSpPr/>
              <p:nvPr/>
            </p:nvSpPr>
            <p:spPr>
              <a:xfrm>
                <a:off x="6646184" y="3420218"/>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4" name="Google Shape;1724;p22"/>
              <p:cNvSpPr/>
              <p:nvPr/>
            </p:nvSpPr>
            <p:spPr>
              <a:xfrm>
                <a:off x="7147158" y="3455412"/>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5" name="Google Shape;1725;p22"/>
              <p:cNvSpPr/>
              <p:nvPr/>
            </p:nvSpPr>
            <p:spPr>
              <a:xfrm>
                <a:off x="6762791" y="2399755"/>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6" name="Google Shape;1726;p22"/>
              <p:cNvSpPr/>
              <p:nvPr/>
            </p:nvSpPr>
            <p:spPr>
              <a:xfrm>
                <a:off x="7139130" y="2518849"/>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7" name="Google Shape;1727;p22"/>
              <p:cNvSpPr/>
              <p:nvPr/>
            </p:nvSpPr>
            <p:spPr>
              <a:xfrm>
                <a:off x="6173591" y="1194839"/>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8" name="Google Shape;1728;p22"/>
              <p:cNvSpPr/>
              <p:nvPr/>
            </p:nvSpPr>
            <p:spPr>
              <a:xfrm>
                <a:off x="6092150" y="1312662"/>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29" name="Google Shape;1729;p22"/>
              <p:cNvSpPr/>
              <p:nvPr/>
            </p:nvSpPr>
            <p:spPr>
              <a:xfrm>
                <a:off x="6113125" y="1343531"/>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0" name="Google Shape;1730;p22"/>
              <p:cNvSpPr/>
              <p:nvPr/>
            </p:nvSpPr>
            <p:spPr>
              <a:xfrm>
                <a:off x="6090285" y="1316365"/>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1" name="Google Shape;1731;p22"/>
              <p:cNvSpPr/>
              <p:nvPr/>
            </p:nvSpPr>
            <p:spPr>
              <a:xfrm>
                <a:off x="6176051" y="1192352"/>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2" name="Google Shape;1732;p22"/>
              <p:cNvSpPr/>
              <p:nvPr/>
            </p:nvSpPr>
            <p:spPr>
              <a:xfrm>
                <a:off x="6109422" y="1344125"/>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3" name="Google Shape;1733;p22"/>
              <p:cNvSpPr/>
              <p:nvPr/>
            </p:nvSpPr>
            <p:spPr>
              <a:xfrm>
                <a:off x="6080068" y="11834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4" name="Google Shape;1734;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5" name="Google Shape;1735;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6" name="Google Shape;1736;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7" name="Google Shape;1737;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8" name="Google Shape;1738;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39" name="Google Shape;1739;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0" name="Google Shape;1740;p22"/>
              <p:cNvSpPr/>
              <p:nvPr/>
            </p:nvSpPr>
            <p:spPr>
              <a:xfrm>
                <a:off x="6466651" y="983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1" name="Google Shape;1741;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2" name="Google Shape;1742;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3" name="Google Shape;1743;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4" name="Google Shape;1744;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5" name="Google Shape;1745;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6" name="Google Shape;1746;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7" name="Google Shape;1747;p22"/>
              <p:cNvSpPr/>
              <p:nvPr/>
            </p:nvSpPr>
            <p:spPr>
              <a:xfrm>
                <a:off x="7474140" y="1817015"/>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8" name="Google Shape;1748;p22"/>
              <p:cNvSpPr/>
              <p:nvPr/>
            </p:nvSpPr>
            <p:spPr>
              <a:xfrm>
                <a:off x="5266032" y="2620617"/>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49" name="Google Shape;1749;p22"/>
              <p:cNvSpPr/>
              <p:nvPr/>
            </p:nvSpPr>
            <p:spPr>
              <a:xfrm>
                <a:off x="7991602" y="2872050"/>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0" name="Google Shape;1750;p22"/>
              <p:cNvSpPr/>
              <p:nvPr/>
            </p:nvSpPr>
            <p:spPr>
              <a:xfrm>
                <a:off x="5793198" y="2474033"/>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1" name="Google Shape;1751;p22"/>
              <p:cNvSpPr/>
              <p:nvPr/>
            </p:nvSpPr>
            <p:spPr>
              <a:xfrm>
                <a:off x="7679595" y="1455327"/>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2" name="Google Shape;1752;p22"/>
              <p:cNvSpPr/>
              <p:nvPr/>
            </p:nvSpPr>
            <p:spPr>
              <a:xfrm>
                <a:off x="8179353" y="2842128"/>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3" name="Google Shape;1753;p22"/>
              <p:cNvSpPr/>
              <p:nvPr/>
            </p:nvSpPr>
            <p:spPr>
              <a:xfrm>
                <a:off x="7633320" y="2039472"/>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4" name="Google Shape;1754;p22"/>
              <p:cNvSpPr/>
              <p:nvPr/>
            </p:nvSpPr>
            <p:spPr>
              <a:xfrm>
                <a:off x="7332854" y="1779092"/>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5" name="Google Shape;1755;p22"/>
              <p:cNvSpPr/>
              <p:nvPr/>
            </p:nvSpPr>
            <p:spPr>
              <a:xfrm>
                <a:off x="8005982" y="957299"/>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6" name="Google Shape;1756;p22"/>
              <p:cNvSpPr/>
              <p:nvPr/>
            </p:nvSpPr>
            <p:spPr>
              <a:xfrm>
                <a:off x="6364234" y="13200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7" name="Google Shape;1757;p22"/>
              <p:cNvSpPr/>
              <p:nvPr/>
            </p:nvSpPr>
            <p:spPr>
              <a:xfrm>
                <a:off x="6391372" y="1093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8" name="Google Shape;1758;p22"/>
              <p:cNvSpPr/>
              <p:nvPr/>
            </p:nvSpPr>
            <p:spPr>
              <a:xfrm>
                <a:off x="5718866" y="2758848"/>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59" name="Google Shape;1759;p22"/>
              <p:cNvSpPr/>
              <p:nvPr/>
            </p:nvSpPr>
            <p:spPr>
              <a:xfrm>
                <a:off x="5540576" y="2867428"/>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nvGrpSpPr>
              <p:cNvPr id="1760" name="Google Shape;1760;p22"/>
              <p:cNvGrpSpPr/>
              <p:nvPr/>
            </p:nvGrpSpPr>
            <p:grpSpPr>
              <a:xfrm>
                <a:off x="4896454" y="199085"/>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sp>
            <p:nvSpPr>
              <p:cNvPr id="1772" name="Google Shape;1772;p22"/>
              <p:cNvSpPr/>
              <p:nvPr/>
            </p:nvSpPr>
            <p:spPr>
              <a:xfrm>
                <a:off x="6816473" y="1963572"/>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73" name="Google Shape;1773;p22"/>
              <p:cNvSpPr/>
              <p:nvPr/>
            </p:nvSpPr>
            <p:spPr>
              <a:xfrm>
                <a:off x="6839286" y="1940137"/>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74" name="Google Shape;1774;p22"/>
              <p:cNvSpPr/>
              <p:nvPr/>
            </p:nvSpPr>
            <p:spPr>
              <a:xfrm>
                <a:off x="7198975" y="2802025"/>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sp>
            <p:nvSpPr>
              <p:cNvPr id="1775" name="Google Shape;1775;p22"/>
              <p:cNvSpPr/>
              <p:nvPr/>
            </p:nvSpPr>
            <p:spPr>
              <a:xfrm>
                <a:off x="6824475" y="2794425"/>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91425" tIns="91425" rIns="91425" bIns="91425" anchor="ctr" anchorCtr="0">
                <a:noAutofit/>
              </a:bodyPr>
              <a:lstStyle/>
              <a:p>
                <a:pPr defTabSz="1638460">
                  <a:buClr>
                    <a:srgbClr val="000000"/>
                  </a:buClr>
                  <a:defRPr/>
                </a:pPr>
                <a:endParaRPr sz="2500" kern="0">
                  <a:solidFill>
                    <a:srgbClr val="000000"/>
                  </a:solidFill>
                  <a:cs typeface="Arial"/>
                  <a:sym typeface="Arial"/>
                </a:endParaRPr>
              </a:p>
            </p:txBody>
          </p:sp>
        </p:grpSp>
      </p:grpSp>
      <p:pic>
        <p:nvPicPr>
          <p:cNvPr id="1778"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2" y="4572004"/>
            <a:ext cx="4647244" cy="4590121"/>
          </a:xfrm>
          <a:prstGeom prst="rect">
            <a:avLst/>
          </a:prstGeom>
        </p:spPr>
      </p:pic>
      <p:pic>
        <p:nvPicPr>
          <p:cNvPr id="1779" name="Picture 2" descr="✨ Sparkles | Sparkle png, Animated clipart, Sparkle gif">
            <a:extLst>
              <a:ext uri="{FF2B5EF4-FFF2-40B4-BE49-F238E27FC236}">
                <a16:creationId xmlns:a16="http://schemas.microsoft.com/office/drawing/2014/main" xmlns="" id="{4E5BA0ED-D22B-48D1-861F-67EBF2659C8D}"/>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5443" y="913561"/>
            <a:ext cx="2787365" cy="2752953"/>
          </a:xfrm>
          <a:prstGeom prst="rect">
            <a:avLst/>
          </a:prstGeom>
          <a:noFill/>
          <a:extLst>
            <a:ext uri="{909E8E84-426E-40DD-AFC4-6F175D3DCCD1}">
              <a14:hiddenFill xmlns:a14="http://schemas.microsoft.com/office/drawing/2010/main">
                <a:solidFill>
                  <a:srgbClr val="FFFFFF"/>
                </a:solidFill>
              </a14:hiddenFill>
            </a:ext>
          </a:extLst>
        </p:spPr>
      </p:pic>
      <p:pic>
        <p:nvPicPr>
          <p:cNvPr id="1781" name="Picture 2" descr="✨ Sparkles | Sparkle png, Animated clipart, Sparkle gif">
            <a:extLst>
              <a:ext uri="{FF2B5EF4-FFF2-40B4-BE49-F238E27FC236}">
                <a16:creationId xmlns:a16="http://schemas.microsoft.com/office/drawing/2014/main" xmlns="" id="{45C52268-6272-4C65-AC30-6EA819B19575}"/>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0684" y="6170397"/>
            <a:ext cx="2344178" cy="23152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070" y="2523774"/>
            <a:ext cx="10410014" cy="3150892"/>
          </a:xfrm>
          <a:prstGeom prst="rect">
            <a:avLst/>
          </a:prstGeom>
          <a:noFill/>
        </p:spPr>
        <p:txBody>
          <a:bodyPr wrap="square" lIns="163850" tIns="81925" rIns="163850" bIns="81925">
            <a:spAutoFit/>
          </a:bodyPr>
          <a:lstStyle/>
          <a:p>
            <a:pPr algn="ctr" defTabSz="1638501"/>
            <a:r>
              <a:rPr lang="en-US" altLang="zh-CN" sz="9700" b="1" spc="538" dirty="0" err="1">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Chào</a:t>
            </a:r>
            <a:r>
              <a:rPr lang="en-US" altLang="zh-CN"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 </a:t>
            </a:r>
            <a:r>
              <a:rPr lang="en-US" altLang="zh-CN" sz="9700" b="1" spc="538" dirty="0" err="1">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tạm</a:t>
            </a:r>
            <a:r>
              <a:rPr lang="en-US" altLang="zh-CN"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 </a:t>
            </a:r>
            <a:r>
              <a:rPr lang="en-US" altLang="zh-CN" sz="9700" b="1" spc="538" dirty="0" err="1">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biệt</a:t>
            </a:r>
            <a:r>
              <a:rPr lang="en-US" altLang="zh-CN"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 </a:t>
            </a:r>
            <a:r>
              <a:rPr lang="en-US" altLang="zh-CN" sz="9700" b="1" spc="538" dirty="0" err="1">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các</a:t>
            </a:r>
            <a:r>
              <a:rPr lang="en-US" altLang="zh-CN"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 </a:t>
            </a:r>
            <a:r>
              <a:rPr lang="en-US" altLang="zh-CN" sz="9700" b="1" spc="538" dirty="0" err="1">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em</a:t>
            </a:r>
            <a:r>
              <a:rPr lang="en-US" altLang="zh-CN"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latin typeface="Times New Roman" pitchFamily="18" charset="0"/>
                <a:ea typeface="华康少女文字W5(P)" pitchFamily="82" charset="-122"/>
                <a:cs typeface="Times New Roman" pitchFamily="18" charset="0"/>
              </a:rPr>
              <a:t>!  </a:t>
            </a:r>
            <a:endParaRPr lang="en-US" sz="9700" b="1" spc="538" dirty="0">
              <a:ln w="11430" cmpd="sng">
                <a:solidFill>
                  <a:srgbClr val="FC6E5B">
                    <a:tint val="10000"/>
                  </a:srgbClr>
                </a:solidFill>
                <a:prstDash val="solid"/>
                <a:miter lim="800000"/>
              </a:ln>
              <a:gradFill>
                <a:gsLst>
                  <a:gs pos="10000">
                    <a:srgbClr val="FC6E5B">
                      <a:tint val="83000"/>
                      <a:shade val="100000"/>
                      <a:satMod val="200000"/>
                    </a:srgbClr>
                  </a:gs>
                  <a:gs pos="75000">
                    <a:srgbClr val="FC6E5B">
                      <a:tint val="100000"/>
                      <a:shade val="50000"/>
                      <a:satMod val="150000"/>
                    </a:srgbClr>
                  </a:gs>
                </a:gsLst>
                <a:lin ang="5400000"/>
              </a:gradFill>
              <a:effectLst>
                <a:glow rad="45500">
                  <a:srgbClr val="FC6E5B">
                    <a:satMod val="220000"/>
                    <a:alpha val="35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77938014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369</Words>
  <Application>Microsoft Office PowerPoint</Application>
  <PresentationFormat>Custom</PresentationFormat>
  <Paragraphs>28</Paragraphs>
  <Slides>7</Slides>
  <Notes>2</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1_Office Theme</vt:lpstr>
      <vt:lpstr>3_Office Theme</vt:lpstr>
      <vt:lpstr>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cp:revision>
  <dcterms:created xsi:type="dcterms:W3CDTF">2022-01-23T07:27:49Z</dcterms:created>
  <dcterms:modified xsi:type="dcterms:W3CDTF">2022-01-23T07:46:00Z</dcterms:modified>
</cp:coreProperties>
</file>